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notesMasterIdLst>
    <p:notesMasterId r:id="rId27"/>
  </p:notesMasterIdLst>
  <p:sldIdLst>
    <p:sldId id="256" r:id="rId2"/>
    <p:sldId id="257" r:id="rId3"/>
    <p:sldId id="285" r:id="rId4"/>
    <p:sldId id="259" r:id="rId5"/>
    <p:sldId id="286" r:id="rId6"/>
    <p:sldId id="261" r:id="rId7"/>
    <p:sldId id="268" r:id="rId8"/>
    <p:sldId id="295" r:id="rId9"/>
    <p:sldId id="290" r:id="rId10"/>
    <p:sldId id="291" r:id="rId11"/>
    <p:sldId id="262" r:id="rId12"/>
    <p:sldId id="292" r:id="rId13"/>
    <p:sldId id="293" r:id="rId14"/>
    <p:sldId id="294" r:id="rId15"/>
    <p:sldId id="269" r:id="rId16"/>
    <p:sldId id="270" r:id="rId17"/>
    <p:sldId id="275" r:id="rId18"/>
    <p:sldId id="297" r:id="rId19"/>
    <p:sldId id="298" r:id="rId20"/>
    <p:sldId id="299" r:id="rId21"/>
    <p:sldId id="276" r:id="rId22"/>
    <p:sldId id="280" r:id="rId23"/>
    <p:sldId id="300" r:id="rId24"/>
    <p:sldId id="263" r:id="rId25"/>
    <p:sldId id="287" r:id="rId2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C4F9A4-1115-4305-9917-3C1F62E35D5C}">
          <p14:sldIdLst>
            <p14:sldId id="256"/>
            <p14:sldId id="257"/>
            <p14:sldId id="285"/>
            <p14:sldId id="259"/>
            <p14:sldId id="286"/>
            <p14:sldId id="261"/>
            <p14:sldId id="268"/>
            <p14:sldId id="295"/>
            <p14:sldId id="290"/>
            <p14:sldId id="291"/>
            <p14:sldId id="262"/>
            <p14:sldId id="292"/>
            <p14:sldId id="293"/>
            <p14:sldId id="294"/>
            <p14:sldId id="269"/>
            <p14:sldId id="270"/>
            <p14:sldId id="275"/>
            <p14:sldId id="297"/>
            <p14:sldId id="298"/>
            <p14:sldId id="299"/>
            <p14:sldId id="276"/>
            <p14:sldId id="280"/>
            <p14:sldId id="300"/>
            <p14:sldId id="263"/>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48DFE4-2B37-4247-8BC4-06DF1C8C1AE4}" v="11" vWet="12" dt="2024-04-23T01:23:44.247"/>
    <p1510:client id="{986E0E28-AE5F-44E0-9FE1-A7A860210069}" v="8" dt="2024-04-23T19:25:14.790"/>
    <p1510:client id="{C574968E-6CE6-47D3-B77A-0660D8081434}" v="2" dt="2024-04-23T17:30:00.987"/>
    <p1510:client id="{DA9C8145-72D3-46EC-B75B-621F51D533BF}" v="947" dt="2024-04-23T21:10:17.4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박 찬영" userId="134d8c3389fad4ad" providerId="Windows Live" clId="Web-{3CC6E23A-D8F2-4F1C-9719-FC9E2DA409DD}"/>
    <pc:docChg chg="sldOrd">
      <pc:chgData name="박 찬영" userId="134d8c3389fad4ad" providerId="Windows Live" clId="Web-{3CC6E23A-D8F2-4F1C-9719-FC9E2DA409DD}" dt="2024-04-17T17:01:40.307" v="0"/>
      <pc:docMkLst>
        <pc:docMk/>
      </pc:docMkLst>
      <pc:sldChg chg="ord">
        <pc:chgData name="박 찬영" userId="134d8c3389fad4ad" providerId="Windows Live" clId="Web-{3CC6E23A-D8F2-4F1C-9719-FC9E2DA409DD}" dt="2024-04-17T17:01:40.307" v="0"/>
        <pc:sldMkLst>
          <pc:docMk/>
          <pc:sldMk cId="2507487982" sldId="275"/>
        </pc:sldMkLst>
      </pc:sldChg>
    </pc:docChg>
  </pc:docChgLst>
  <pc:docChgLst>
    <pc:chgData name="박 찬영" userId="134d8c3389fad4ad" providerId="Windows Live" clId="Web-{7955D952-2F95-49B0-AA5F-7E169CF7F4C5}"/>
    <pc:docChg chg="delSld modSection">
      <pc:chgData name="박 찬영" userId="134d8c3389fad4ad" providerId="Windows Live" clId="Web-{7955D952-2F95-49B0-AA5F-7E169CF7F4C5}" dt="2024-04-17T03:32:07.688" v="1"/>
      <pc:docMkLst>
        <pc:docMk/>
      </pc:docMkLst>
      <pc:sldChg chg="del">
        <pc:chgData name="박 찬영" userId="134d8c3389fad4ad" providerId="Windows Live" clId="Web-{7955D952-2F95-49B0-AA5F-7E169CF7F4C5}" dt="2024-04-17T03:32:07.688" v="1"/>
        <pc:sldMkLst>
          <pc:docMk/>
          <pc:sldMk cId="2545756361" sldId="271"/>
        </pc:sldMkLst>
      </pc:sldChg>
      <pc:sldChg chg="del">
        <pc:chgData name="박 찬영" userId="134d8c3389fad4ad" providerId="Windows Live" clId="Web-{7955D952-2F95-49B0-AA5F-7E169CF7F4C5}" dt="2024-04-17T03:28:39.895" v="0"/>
        <pc:sldMkLst>
          <pc:docMk/>
          <pc:sldMk cId="3766328972" sldId="279"/>
        </pc:sldMkLst>
      </pc:sldChg>
    </pc:docChg>
  </pc:docChgLst>
  <pc:docChgLst>
    <pc:chgData name="박 찬영" userId="134d8c3389fad4ad" providerId="Windows Live" clId="Web-{F5091BE6-D7A9-45BB-99AB-08A9AC1EF17B}"/>
    <pc:docChg chg="sldOrd">
      <pc:chgData name="박 찬영" userId="134d8c3389fad4ad" providerId="Windows Live" clId="Web-{F5091BE6-D7A9-45BB-99AB-08A9AC1EF17B}" dt="2024-04-17T22:52:57.007" v="1"/>
      <pc:docMkLst>
        <pc:docMk/>
      </pc:docMkLst>
      <pc:sldChg chg="ord">
        <pc:chgData name="박 찬영" userId="134d8c3389fad4ad" providerId="Windows Live" clId="Web-{F5091BE6-D7A9-45BB-99AB-08A9AC1EF17B}" dt="2024-04-17T20:31:07.047" v="0"/>
        <pc:sldMkLst>
          <pc:docMk/>
          <pc:sldMk cId="3039734443" sldId="263"/>
        </pc:sldMkLst>
      </pc:sldChg>
      <pc:sldChg chg="ord">
        <pc:chgData name="박 찬영" userId="134d8c3389fad4ad" providerId="Windows Live" clId="Web-{F5091BE6-D7A9-45BB-99AB-08A9AC1EF17B}" dt="2024-04-17T22:52:57.007" v="1"/>
        <pc:sldMkLst>
          <pc:docMk/>
          <pc:sldMk cId="2507487982" sldId="275"/>
        </pc:sldMkLst>
      </pc:sldChg>
    </pc:docChg>
  </pc:docChgLst>
  <pc:docChgLst>
    <pc:chgData name="Ravi Datta" userId="09dd9cdcfc86a4e8" providerId="Windows Live" clId="Web-{986E0E28-AE5F-44E0-9FE1-A7A860210069}"/>
    <pc:docChg chg="modSld">
      <pc:chgData name="Ravi Datta" userId="09dd9cdcfc86a4e8" providerId="Windows Live" clId="Web-{986E0E28-AE5F-44E0-9FE1-A7A860210069}" dt="2024-04-23T19:25:14.790" v="7" actId="1076"/>
      <pc:docMkLst>
        <pc:docMk/>
      </pc:docMkLst>
      <pc:sldChg chg="delSp modSp">
        <pc:chgData name="Ravi Datta" userId="09dd9cdcfc86a4e8" providerId="Windows Live" clId="Web-{986E0E28-AE5F-44E0-9FE1-A7A860210069}" dt="2024-04-23T19:25:14.790" v="7" actId="1076"/>
        <pc:sldMkLst>
          <pc:docMk/>
          <pc:sldMk cId="2897602771" sldId="295"/>
        </pc:sldMkLst>
        <pc:spChg chg="mod">
          <ac:chgData name="Ravi Datta" userId="09dd9cdcfc86a4e8" providerId="Windows Live" clId="Web-{986E0E28-AE5F-44E0-9FE1-A7A860210069}" dt="2024-04-23T19:25:14.790" v="7" actId="1076"/>
          <ac:spMkLst>
            <pc:docMk/>
            <pc:sldMk cId="2897602771" sldId="295"/>
            <ac:spMk id="4" creationId="{30BA0EAA-1CC7-C687-CB40-143066964973}"/>
          </ac:spMkLst>
        </pc:spChg>
        <pc:spChg chg="mod">
          <ac:chgData name="Ravi Datta" userId="09dd9cdcfc86a4e8" providerId="Windows Live" clId="Web-{986E0E28-AE5F-44E0-9FE1-A7A860210069}" dt="2024-04-23T19:25:05.040" v="5" actId="1076"/>
          <ac:spMkLst>
            <pc:docMk/>
            <pc:sldMk cId="2897602771" sldId="295"/>
            <ac:spMk id="7" creationId="{A5D923F9-0076-F6D7-6C3D-81A4FDA8250F}"/>
          </ac:spMkLst>
        </pc:spChg>
        <pc:picChg chg="mod">
          <ac:chgData name="Ravi Datta" userId="09dd9cdcfc86a4e8" providerId="Windows Live" clId="Web-{986E0E28-AE5F-44E0-9FE1-A7A860210069}" dt="2024-04-23T19:24:57.899" v="4" actId="1076"/>
          <ac:picMkLst>
            <pc:docMk/>
            <pc:sldMk cId="2897602771" sldId="295"/>
            <ac:picMk id="3" creationId="{7B90F4F8-C6B4-40A4-5709-A1C86D681103}"/>
          </ac:picMkLst>
        </pc:picChg>
        <pc:picChg chg="del">
          <ac:chgData name="Ravi Datta" userId="09dd9cdcfc86a4e8" providerId="Windows Live" clId="Web-{986E0E28-AE5F-44E0-9FE1-A7A860210069}" dt="2024-04-23T19:24:41.414" v="0"/>
          <ac:picMkLst>
            <pc:docMk/>
            <pc:sldMk cId="2897602771" sldId="295"/>
            <ac:picMk id="6" creationId="{2AA1108B-A132-A193-F2FB-1F6DE421A6AE}"/>
          </ac:picMkLst>
        </pc:picChg>
        <pc:picChg chg="del">
          <ac:chgData name="Ravi Datta" userId="09dd9cdcfc86a4e8" providerId="Windows Live" clId="Web-{986E0E28-AE5F-44E0-9FE1-A7A860210069}" dt="2024-04-23T19:24:42.633" v="1"/>
          <ac:picMkLst>
            <pc:docMk/>
            <pc:sldMk cId="2897602771" sldId="295"/>
            <ac:picMk id="9" creationId="{669D000A-9A94-4FE2-AB0F-7A99471AD3E5}"/>
          </ac:picMkLst>
        </pc:picChg>
        <pc:picChg chg="mod">
          <ac:chgData name="Ravi Datta" userId="09dd9cdcfc86a4e8" providerId="Windows Live" clId="Web-{986E0E28-AE5F-44E0-9FE1-A7A860210069}" dt="2024-04-23T19:25:09.650" v="6" actId="14100"/>
          <ac:picMkLst>
            <pc:docMk/>
            <pc:sldMk cId="2897602771" sldId="295"/>
            <ac:picMk id="10" creationId="{982822A4-8EF5-C66F-A992-20F48C614BC3}"/>
          </ac:picMkLst>
        </pc:picChg>
      </pc:sldChg>
    </pc:docChg>
  </pc:docChgLst>
  <pc:docChgLst>
    <pc:chgData name="Ravi Datta" userId="09dd9cdcfc86a4e8" providerId="Windows Live" clId="Web-{6F48DFE4-2B37-4247-8BC4-06DF1C8C1AE4}"/>
    <pc:docChg chg="modSld">
      <pc:chgData name="Ravi Datta" userId="09dd9cdcfc86a4e8" providerId="Windows Live" clId="Web-{6F48DFE4-2B37-4247-8BC4-06DF1C8C1AE4}" dt="2024-04-23T01:23:41.684" v="10" actId="20577"/>
      <pc:docMkLst>
        <pc:docMk/>
      </pc:docMkLst>
      <pc:sldChg chg="modSp">
        <pc:chgData name="Ravi Datta" userId="09dd9cdcfc86a4e8" providerId="Windows Live" clId="Web-{6F48DFE4-2B37-4247-8BC4-06DF1C8C1AE4}" dt="2024-04-23T01:23:41.684" v="10" actId="20577"/>
        <pc:sldMkLst>
          <pc:docMk/>
          <pc:sldMk cId="116827088" sldId="291"/>
        </pc:sldMkLst>
        <pc:spChg chg="mod">
          <ac:chgData name="Ravi Datta" userId="09dd9cdcfc86a4e8" providerId="Windows Live" clId="Web-{6F48DFE4-2B37-4247-8BC4-06DF1C8C1AE4}" dt="2024-04-23T01:23:41.684" v="10" actId="20577"/>
          <ac:spMkLst>
            <pc:docMk/>
            <pc:sldMk cId="116827088" sldId="291"/>
            <ac:spMk id="2" creationId="{2D4B54DA-F899-A459-A897-D914A75D94D1}"/>
          </ac:spMkLst>
        </pc:spChg>
      </pc:sldChg>
    </pc:docChg>
  </pc:docChgLst>
  <pc:docChgLst>
    <pc:chgData name="Ravi Datta" userId="09dd9cdcfc86a4e8" providerId="LiveId" clId="{A70AF847-1729-4E84-8EDB-841680356F1A}"/>
    <pc:docChg chg="custSel modSld sldOrd">
      <pc:chgData name="Ravi Datta" userId="09dd9cdcfc86a4e8" providerId="LiveId" clId="{A70AF847-1729-4E84-8EDB-841680356F1A}" dt="2024-04-17T01:00:17.038" v="126" actId="20577"/>
      <pc:docMkLst>
        <pc:docMk/>
      </pc:docMkLst>
      <pc:sldChg chg="modSp mod">
        <pc:chgData name="Ravi Datta" userId="09dd9cdcfc86a4e8" providerId="LiveId" clId="{A70AF847-1729-4E84-8EDB-841680356F1A}" dt="2024-04-17T01:00:17.038" v="126" actId="20577"/>
        <pc:sldMkLst>
          <pc:docMk/>
          <pc:sldMk cId="3039734443" sldId="263"/>
        </pc:sldMkLst>
        <pc:spChg chg="mod">
          <ac:chgData name="Ravi Datta" userId="09dd9cdcfc86a4e8" providerId="LiveId" clId="{A70AF847-1729-4E84-8EDB-841680356F1A}" dt="2024-04-17T01:00:17.038" v="126" actId="20577"/>
          <ac:spMkLst>
            <pc:docMk/>
            <pc:sldMk cId="3039734443" sldId="263"/>
            <ac:spMk id="3" creationId="{EBB962EA-FFFE-A231-3F26-A3CA5B826C68}"/>
          </ac:spMkLst>
        </pc:spChg>
      </pc:sldChg>
      <pc:sldChg chg="ord">
        <pc:chgData name="Ravi Datta" userId="09dd9cdcfc86a4e8" providerId="LiveId" clId="{A70AF847-1729-4E84-8EDB-841680356F1A}" dt="2024-04-17T00:55:03.200" v="1"/>
        <pc:sldMkLst>
          <pc:docMk/>
          <pc:sldMk cId="3177549864" sldId="281"/>
        </pc:sldMkLst>
      </pc:sldChg>
      <pc:sldChg chg="ord">
        <pc:chgData name="Ravi Datta" userId="09dd9cdcfc86a4e8" providerId="LiveId" clId="{A70AF847-1729-4E84-8EDB-841680356F1A}" dt="2024-04-17T00:55:18.271" v="3"/>
        <pc:sldMkLst>
          <pc:docMk/>
          <pc:sldMk cId="707466375" sldId="282"/>
        </pc:sldMkLst>
      </pc:sldChg>
      <pc:sldChg chg="ord">
        <pc:chgData name="Ravi Datta" userId="09dd9cdcfc86a4e8" providerId="LiveId" clId="{A70AF847-1729-4E84-8EDB-841680356F1A}" dt="2024-04-17T00:55:30.541" v="5"/>
        <pc:sldMkLst>
          <pc:docMk/>
          <pc:sldMk cId="2864567733" sldId="283"/>
        </pc:sldMkLst>
      </pc:sldChg>
      <pc:sldChg chg="ord">
        <pc:chgData name="Ravi Datta" userId="09dd9cdcfc86a4e8" providerId="LiveId" clId="{A70AF847-1729-4E84-8EDB-841680356F1A}" dt="2024-04-17T00:55:45.959" v="7"/>
        <pc:sldMkLst>
          <pc:docMk/>
          <pc:sldMk cId="3477302806" sldId="284"/>
        </pc:sldMkLst>
      </pc:sldChg>
    </pc:docChg>
  </pc:docChgLst>
  <pc:docChgLst>
    <pc:chgData name="박 찬영" userId="134d8c3389fad4ad" providerId="Windows Live" clId="Web-{98FDB431-7007-48D9-B7F9-8E005B4891D8}"/>
    <pc:docChg chg="addSld delSld modSld sldOrd modSection">
      <pc:chgData name="박 찬영" userId="134d8c3389fad4ad" providerId="Windows Live" clId="Web-{98FDB431-7007-48D9-B7F9-8E005B4891D8}" dt="2024-04-17T03:28:05.652" v="29" actId="1076"/>
      <pc:docMkLst>
        <pc:docMk/>
      </pc:docMkLst>
      <pc:sldChg chg="add del ord">
        <pc:chgData name="박 찬영" userId="134d8c3389fad4ad" providerId="Windows Live" clId="Web-{98FDB431-7007-48D9-B7F9-8E005B4891D8}" dt="2024-04-17T02:41:27.369" v="5"/>
        <pc:sldMkLst>
          <pc:docMk/>
          <pc:sldMk cId="567111154" sldId="270"/>
        </pc:sldMkLst>
      </pc:sldChg>
      <pc:sldChg chg="del">
        <pc:chgData name="박 찬영" userId="134d8c3389fad4ad" providerId="Windows Live" clId="Web-{98FDB431-7007-48D9-B7F9-8E005B4891D8}" dt="2024-04-17T02:41:13.696" v="1"/>
        <pc:sldMkLst>
          <pc:docMk/>
          <pc:sldMk cId="3425765433" sldId="272"/>
        </pc:sldMkLst>
      </pc:sldChg>
      <pc:sldChg chg="del">
        <pc:chgData name="박 찬영" userId="134d8c3389fad4ad" providerId="Windows Live" clId="Web-{98FDB431-7007-48D9-B7F9-8E005B4891D8}" dt="2024-04-17T02:41:15.337" v="2"/>
        <pc:sldMkLst>
          <pc:docMk/>
          <pc:sldMk cId="3415319713" sldId="273"/>
        </pc:sldMkLst>
      </pc:sldChg>
      <pc:sldChg chg="del">
        <pc:chgData name="박 찬영" userId="134d8c3389fad4ad" providerId="Windows Live" clId="Web-{98FDB431-7007-48D9-B7F9-8E005B4891D8}" dt="2024-04-17T02:41:16.556" v="3"/>
        <pc:sldMkLst>
          <pc:docMk/>
          <pc:sldMk cId="2188848669" sldId="274"/>
        </pc:sldMkLst>
      </pc:sldChg>
      <pc:sldChg chg="ord">
        <pc:chgData name="박 찬영" userId="134d8c3389fad4ad" providerId="Windows Live" clId="Web-{98FDB431-7007-48D9-B7F9-8E005B4891D8}" dt="2024-04-17T03:03:07.966" v="14"/>
        <pc:sldMkLst>
          <pc:docMk/>
          <pc:sldMk cId="2507487982" sldId="275"/>
        </pc:sldMkLst>
      </pc:sldChg>
      <pc:sldChg chg="add del ord">
        <pc:chgData name="박 찬영" userId="134d8c3389fad4ad" providerId="Windows Live" clId="Web-{98FDB431-7007-48D9-B7F9-8E005B4891D8}" dt="2024-04-17T03:24:20.862" v="19"/>
        <pc:sldMkLst>
          <pc:docMk/>
          <pc:sldMk cId="1136385376" sldId="276"/>
        </pc:sldMkLst>
      </pc:sldChg>
      <pc:sldChg chg="del">
        <pc:chgData name="박 찬영" userId="134d8c3389fad4ad" providerId="Windows Live" clId="Web-{98FDB431-7007-48D9-B7F9-8E005B4891D8}" dt="2024-04-17T03:24:17.346" v="17"/>
        <pc:sldMkLst>
          <pc:docMk/>
          <pc:sldMk cId="3148049261" sldId="277"/>
        </pc:sldMkLst>
      </pc:sldChg>
      <pc:sldChg chg="del">
        <pc:chgData name="박 찬영" userId="134d8c3389fad4ad" providerId="Windows Live" clId="Web-{98FDB431-7007-48D9-B7F9-8E005B4891D8}" dt="2024-04-17T03:24:18.596" v="18"/>
        <pc:sldMkLst>
          <pc:docMk/>
          <pc:sldMk cId="1404552471" sldId="278"/>
        </pc:sldMkLst>
      </pc:sldChg>
      <pc:sldChg chg="add del ord">
        <pc:chgData name="박 찬영" userId="134d8c3389fad4ad" providerId="Windows Live" clId="Web-{98FDB431-7007-48D9-B7F9-8E005B4891D8}" dt="2024-04-17T03:27:38.901" v="20"/>
        <pc:sldMkLst>
          <pc:docMk/>
          <pc:sldMk cId="3766328972" sldId="279"/>
        </pc:sldMkLst>
      </pc:sldChg>
      <pc:sldChg chg="addSp delSp modSp">
        <pc:chgData name="박 찬영" userId="134d8c3389fad4ad" providerId="Windows Live" clId="Web-{98FDB431-7007-48D9-B7F9-8E005B4891D8}" dt="2024-04-17T03:28:05.652" v="29" actId="1076"/>
        <pc:sldMkLst>
          <pc:docMk/>
          <pc:sldMk cId="3207976545" sldId="280"/>
        </pc:sldMkLst>
        <pc:picChg chg="add mod">
          <ac:chgData name="박 찬영" userId="134d8c3389fad4ad" providerId="Windows Live" clId="Web-{98FDB431-7007-48D9-B7F9-8E005B4891D8}" dt="2024-04-17T03:28:05.652" v="29" actId="1076"/>
          <ac:picMkLst>
            <pc:docMk/>
            <pc:sldMk cId="3207976545" sldId="280"/>
            <ac:picMk id="3" creationId="{7A927219-A5E0-B017-00CD-599E43A4A43A}"/>
          </ac:picMkLst>
        </pc:picChg>
        <pc:picChg chg="add mod">
          <ac:chgData name="박 찬영" userId="134d8c3389fad4ad" providerId="Windows Live" clId="Web-{98FDB431-7007-48D9-B7F9-8E005B4891D8}" dt="2024-04-17T03:28:00.824" v="27" actId="1076"/>
          <ac:picMkLst>
            <pc:docMk/>
            <pc:sldMk cId="3207976545" sldId="280"/>
            <ac:picMk id="5" creationId="{0DF846EC-94B8-9234-130E-BED54DC90287}"/>
          </ac:picMkLst>
        </pc:picChg>
        <pc:picChg chg="del">
          <ac:chgData name="박 찬영" userId="134d8c3389fad4ad" providerId="Windows Live" clId="Web-{98FDB431-7007-48D9-B7F9-8E005B4891D8}" dt="2024-04-17T02:46:55.706" v="9"/>
          <ac:picMkLst>
            <pc:docMk/>
            <pc:sldMk cId="3207976545" sldId="280"/>
            <ac:picMk id="6" creationId="{6F9144EF-3917-57B3-CA84-BA08003A23A1}"/>
          </ac:picMkLst>
        </pc:picChg>
      </pc:sldChg>
    </pc:docChg>
  </pc:docChgLst>
  <pc:docChgLst>
    <pc:chgData name="vishal orsu" userId="695c76608b3cd0f9" providerId="LiveId" clId="{DA9C8145-72D3-46EC-B75B-621F51D533BF}"/>
    <pc:docChg chg="undo redo custSel addSld delSld modSld sldOrd modSection">
      <pc:chgData name="vishal orsu" userId="695c76608b3cd0f9" providerId="LiveId" clId="{DA9C8145-72D3-46EC-B75B-621F51D533BF}" dt="2024-04-23T21:12:26.612" v="1857" actId="27636"/>
      <pc:docMkLst>
        <pc:docMk/>
      </pc:docMkLst>
      <pc:sldChg chg="modSp mod">
        <pc:chgData name="vishal orsu" userId="695c76608b3cd0f9" providerId="LiveId" clId="{DA9C8145-72D3-46EC-B75B-621F51D533BF}" dt="2024-04-23T21:07:58.071" v="1841" actId="20577"/>
        <pc:sldMkLst>
          <pc:docMk/>
          <pc:sldMk cId="3852973262" sldId="256"/>
        </pc:sldMkLst>
        <pc:spChg chg="mod">
          <ac:chgData name="vishal orsu" userId="695c76608b3cd0f9" providerId="LiveId" clId="{DA9C8145-72D3-46EC-B75B-621F51D533BF}" dt="2024-04-17T03:37:56.327" v="306" actId="20577"/>
          <ac:spMkLst>
            <pc:docMk/>
            <pc:sldMk cId="3852973262" sldId="256"/>
            <ac:spMk id="3" creationId="{3AF96872-27CF-E51B-0A77-96FADC0947DF}"/>
          </ac:spMkLst>
        </pc:spChg>
        <pc:spChg chg="mod">
          <ac:chgData name="vishal orsu" userId="695c76608b3cd0f9" providerId="LiveId" clId="{DA9C8145-72D3-46EC-B75B-621F51D533BF}" dt="2024-04-23T21:07:58.071" v="1841" actId="20577"/>
          <ac:spMkLst>
            <pc:docMk/>
            <pc:sldMk cId="3852973262" sldId="256"/>
            <ac:spMk id="6" creationId="{2E4646D1-7450-B40B-42D7-8CAB52E36C2B}"/>
          </ac:spMkLst>
        </pc:spChg>
      </pc:sldChg>
      <pc:sldChg chg="addSp delSp modSp add del mod setBg delDesignElem">
        <pc:chgData name="vishal orsu" userId="695c76608b3cd0f9" providerId="LiveId" clId="{DA9C8145-72D3-46EC-B75B-621F51D533BF}" dt="2024-04-22T01:43:20.906" v="398" actId="13926"/>
        <pc:sldMkLst>
          <pc:docMk/>
          <pc:sldMk cId="1239220741" sldId="257"/>
        </pc:sldMkLst>
        <pc:spChg chg="mod">
          <ac:chgData name="vishal orsu" userId="695c76608b3cd0f9" providerId="LiveId" clId="{DA9C8145-72D3-46EC-B75B-621F51D533BF}" dt="2024-04-22T01:38:54.295" v="330" actId="27636"/>
          <ac:spMkLst>
            <pc:docMk/>
            <pc:sldMk cId="1239220741" sldId="257"/>
            <ac:spMk id="2" creationId="{46B87749-CF25-3EF1-6A73-55293378940D}"/>
          </ac:spMkLst>
        </pc:spChg>
        <pc:spChg chg="mod">
          <ac:chgData name="vishal orsu" userId="695c76608b3cd0f9" providerId="LiveId" clId="{DA9C8145-72D3-46EC-B75B-621F51D533BF}" dt="2024-04-22T01:43:20.906" v="398" actId="13926"/>
          <ac:spMkLst>
            <pc:docMk/>
            <pc:sldMk cId="1239220741" sldId="257"/>
            <ac:spMk id="3" creationId="{8F1448A7-DDBC-593F-4D65-EF19C6821F18}"/>
          </ac:spMkLst>
        </pc:spChg>
        <pc:spChg chg="add del">
          <ac:chgData name="vishal orsu" userId="695c76608b3cd0f9" providerId="LiveId" clId="{DA9C8145-72D3-46EC-B75B-621F51D533BF}" dt="2024-04-17T01:03:24.411" v="11"/>
          <ac:spMkLst>
            <pc:docMk/>
            <pc:sldMk cId="1239220741" sldId="257"/>
            <ac:spMk id="10" creationId="{F06B261F-632C-43DC-8DC7-7723B368270D}"/>
          </ac:spMkLst>
        </pc:spChg>
        <pc:spChg chg="add del">
          <ac:chgData name="vishal orsu" userId="695c76608b3cd0f9" providerId="LiveId" clId="{DA9C8145-72D3-46EC-B75B-621F51D533BF}" dt="2024-04-17T01:03:24.411" v="11"/>
          <ac:spMkLst>
            <pc:docMk/>
            <pc:sldMk cId="1239220741" sldId="257"/>
            <ac:spMk id="12" creationId="{4E524C7F-EE50-42C5-9434-7C78CE04445B}"/>
          </ac:spMkLst>
        </pc:spChg>
      </pc:sldChg>
      <pc:sldChg chg="add del ord">
        <pc:chgData name="vishal orsu" userId="695c76608b3cd0f9" providerId="LiveId" clId="{DA9C8145-72D3-46EC-B75B-621F51D533BF}" dt="2024-04-17T01:03:41.207" v="19" actId="47"/>
        <pc:sldMkLst>
          <pc:docMk/>
          <pc:sldMk cId="3551355019" sldId="258"/>
        </pc:sldMkLst>
      </pc:sldChg>
      <pc:sldChg chg="addSp delSp modSp mod">
        <pc:chgData name="vishal orsu" userId="695c76608b3cd0f9" providerId="LiveId" clId="{DA9C8145-72D3-46EC-B75B-621F51D533BF}" dt="2024-04-22T01:44:27.373" v="407" actId="27636"/>
        <pc:sldMkLst>
          <pc:docMk/>
          <pc:sldMk cId="3886380474" sldId="259"/>
        </pc:sldMkLst>
        <pc:spChg chg="mod">
          <ac:chgData name="vishal orsu" userId="695c76608b3cd0f9" providerId="LiveId" clId="{DA9C8145-72D3-46EC-B75B-621F51D533BF}" dt="2024-04-22T01:44:27.373" v="407" actId="27636"/>
          <ac:spMkLst>
            <pc:docMk/>
            <pc:sldMk cId="3886380474" sldId="259"/>
            <ac:spMk id="3" creationId="{D140F566-75D9-6514-11D6-7DFE1748E4F9}"/>
          </ac:spMkLst>
        </pc:spChg>
        <pc:picChg chg="add del">
          <ac:chgData name="vishal orsu" userId="695c76608b3cd0f9" providerId="LiveId" clId="{DA9C8145-72D3-46EC-B75B-621F51D533BF}" dt="2024-04-17T02:46:27.044" v="202" actId="22"/>
          <ac:picMkLst>
            <pc:docMk/>
            <pc:sldMk cId="3886380474" sldId="259"/>
            <ac:picMk id="5" creationId="{5DAAD1FE-142A-93A6-1C52-CA40A78B1299}"/>
          </ac:picMkLst>
        </pc:picChg>
        <pc:picChg chg="add del">
          <ac:chgData name="vishal orsu" userId="695c76608b3cd0f9" providerId="LiveId" clId="{DA9C8145-72D3-46EC-B75B-621F51D533BF}" dt="2024-04-17T02:47:29.799" v="204" actId="478"/>
          <ac:picMkLst>
            <pc:docMk/>
            <pc:sldMk cId="3886380474" sldId="259"/>
            <ac:picMk id="7" creationId="{7D795716-BE1C-0A3E-B17E-FE38EFBB4C98}"/>
          </ac:picMkLst>
        </pc:picChg>
        <pc:picChg chg="add mod">
          <ac:chgData name="vishal orsu" userId="695c76608b3cd0f9" providerId="LiveId" clId="{DA9C8145-72D3-46EC-B75B-621F51D533BF}" dt="2024-04-17T02:47:40.119" v="207" actId="1076"/>
          <ac:picMkLst>
            <pc:docMk/>
            <pc:sldMk cId="3886380474" sldId="259"/>
            <ac:picMk id="8" creationId="{FC680A64-DD47-3E65-E5D7-C5C0C2AE6360}"/>
          </ac:picMkLst>
        </pc:picChg>
      </pc:sldChg>
      <pc:sldChg chg="del">
        <pc:chgData name="vishal orsu" userId="695c76608b3cd0f9" providerId="LiveId" clId="{DA9C8145-72D3-46EC-B75B-621F51D533BF}" dt="2024-04-17T01:03:55.195" v="24" actId="47"/>
        <pc:sldMkLst>
          <pc:docMk/>
          <pc:sldMk cId="920412211" sldId="260"/>
        </pc:sldMkLst>
      </pc:sldChg>
      <pc:sldChg chg="modSp mod">
        <pc:chgData name="vishal orsu" userId="695c76608b3cd0f9" providerId="LiveId" clId="{DA9C8145-72D3-46EC-B75B-621F51D533BF}" dt="2024-04-22T06:37:28.490" v="822" actId="123"/>
        <pc:sldMkLst>
          <pc:docMk/>
          <pc:sldMk cId="1757850829" sldId="261"/>
        </pc:sldMkLst>
        <pc:spChg chg="mod">
          <ac:chgData name="vishal orsu" userId="695c76608b3cd0f9" providerId="LiveId" clId="{DA9C8145-72D3-46EC-B75B-621F51D533BF}" dt="2024-04-22T06:37:28.490" v="822" actId="123"/>
          <ac:spMkLst>
            <pc:docMk/>
            <pc:sldMk cId="1757850829" sldId="261"/>
            <ac:spMk id="3" creationId="{0997C9F7-44E7-2C6C-C680-7E58D8B96217}"/>
          </ac:spMkLst>
        </pc:spChg>
      </pc:sldChg>
      <pc:sldChg chg="addSp delSp modSp mod ord">
        <pc:chgData name="vishal orsu" userId="695c76608b3cd0f9" providerId="LiveId" clId="{DA9C8145-72D3-46EC-B75B-621F51D533BF}" dt="2024-04-23T04:42:39.218" v="1273" actId="14100"/>
        <pc:sldMkLst>
          <pc:docMk/>
          <pc:sldMk cId="1890203280" sldId="262"/>
        </pc:sldMkLst>
        <pc:spChg chg="del">
          <ac:chgData name="vishal orsu" userId="695c76608b3cd0f9" providerId="LiveId" clId="{DA9C8145-72D3-46EC-B75B-621F51D533BF}" dt="2024-04-23T04:42:21.376" v="1267"/>
          <ac:spMkLst>
            <pc:docMk/>
            <pc:sldMk cId="1890203280" sldId="262"/>
            <ac:spMk id="4" creationId="{29CEA390-9D7E-8F6B-9F8C-9057F8C310D1}"/>
          </ac:spMkLst>
        </pc:spChg>
        <pc:picChg chg="add mod">
          <ac:chgData name="vishal orsu" userId="695c76608b3cd0f9" providerId="LiveId" clId="{DA9C8145-72D3-46EC-B75B-621F51D533BF}" dt="2024-04-23T04:42:39.218" v="1273" actId="14100"/>
          <ac:picMkLst>
            <pc:docMk/>
            <pc:sldMk cId="1890203280" sldId="262"/>
            <ac:picMk id="5" creationId="{27634702-AEBE-65BC-976F-75D518D07C60}"/>
          </ac:picMkLst>
        </pc:picChg>
        <pc:picChg chg="add del mod">
          <ac:chgData name="vishal orsu" userId="695c76608b3cd0f9" providerId="LiveId" clId="{DA9C8145-72D3-46EC-B75B-621F51D533BF}" dt="2024-04-23T01:32:06.080" v="1035" actId="478"/>
          <ac:picMkLst>
            <pc:docMk/>
            <pc:sldMk cId="1890203280" sldId="262"/>
            <ac:picMk id="5" creationId="{7F513C36-B9B4-9DED-F2D8-D0515E359CF1}"/>
          </ac:picMkLst>
        </pc:picChg>
        <pc:picChg chg="del">
          <ac:chgData name="vishal orsu" userId="695c76608b3cd0f9" providerId="LiveId" clId="{DA9C8145-72D3-46EC-B75B-621F51D533BF}" dt="2024-04-23T04:42:20.231" v="1266" actId="478"/>
          <ac:picMkLst>
            <pc:docMk/>
            <pc:sldMk cId="1890203280" sldId="262"/>
            <ac:picMk id="6" creationId="{6C1132F5-3511-F54C-CB03-3D1E15A9AA14}"/>
          </ac:picMkLst>
        </pc:picChg>
        <pc:picChg chg="add del mod">
          <ac:chgData name="vishal orsu" userId="695c76608b3cd0f9" providerId="LiveId" clId="{DA9C8145-72D3-46EC-B75B-621F51D533BF}" dt="2024-04-23T04:42:16.751" v="1265" actId="478"/>
          <ac:picMkLst>
            <pc:docMk/>
            <pc:sldMk cId="1890203280" sldId="262"/>
            <ac:picMk id="8" creationId="{50ADC7D9-5DEB-65F5-8344-1E867CAB41B5}"/>
          </ac:picMkLst>
        </pc:picChg>
      </pc:sldChg>
      <pc:sldChg chg="modSp mod">
        <pc:chgData name="vishal orsu" userId="695c76608b3cd0f9" providerId="LiveId" clId="{DA9C8145-72D3-46EC-B75B-621F51D533BF}" dt="2024-04-17T01:13:45.187" v="45" actId="12"/>
        <pc:sldMkLst>
          <pc:docMk/>
          <pc:sldMk cId="3039734443" sldId="263"/>
        </pc:sldMkLst>
        <pc:spChg chg="mod">
          <ac:chgData name="vishal orsu" userId="695c76608b3cd0f9" providerId="LiveId" clId="{DA9C8145-72D3-46EC-B75B-621F51D533BF}" dt="2024-04-17T01:13:45.187" v="45" actId="12"/>
          <ac:spMkLst>
            <pc:docMk/>
            <pc:sldMk cId="3039734443" sldId="263"/>
            <ac:spMk id="3" creationId="{EBB962EA-FFFE-A231-3F26-A3CA5B826C68}"/>
          </ac:spMkLst>
        </pc:spChg>
      </pc:sldChg>
      <pc:sldChg chg="modSp del mod">
        <pc:chgData name="vishal orsu" userId="695c76608b3cd0f9" providerId="LiveId" clId="{DA9C8145-72D3-46EC-B75B-621F51D533BF}" dt="2024-04-17T01:33:24.762" v="94" actId="47"/>
        <pc:sldMkLst>
          <pc:docMk/>
          <pc:sldMk cId="2686988856" sldId="264"/>
        </pc:sldMkLst>
        <pc:spChg chg="mod">
          <ac:chgData name="vishal orsu" userId="695c76608b3cd0f9" providerId="LiveId" clId="{DA9C8145-72D3-46EC-B75B-621F51D533BF}" dt="2024-04-17T01:30:20.444" v="61" actId="20577"/>
          <ac:spMkLst>
            <pc:docMk/>
            <pc:sldMk cId="2686988856" sldId="264"/>
            <ac:spMk id="2" creationId="{3B7BA547-E9B6-8699-9795-783D99CFD952}"/>
          </ac:spMkLst>
        </pc:spChg>
      </pc:sldChg>
      <pc:sldChg chg="addSp delSp modSp del mod">
        <pc:chgData name="vishal orsu" userId="695c76608b3cd0f9" providerId="LiveId" clId="{DA9C8145-72D3-46EC-B75B-621F51D533BF}" dt="2024-04-17T01:33:29.099" v="95" actId="47"/>
        <pc:sldMkLst>
          <pc:docMk/>
          <pc:sldMk cId="3932266396" sldId="265"/>
        </pc:sldMkLst>
        <pc:spChg chg="del">
          <ac:chgData name="vishal orsu" userId="695c76608b3cd0f9" providerId="LiveId" clId="{DA9C8145-72D3-46EC-B75B-621F51D533BF}" dt="2024-04-17T01:32:12.450" v="72" actId="21"/>
          <ac:spMkLst>
            <pc:docMk/>
            <pc:sldMk cId="3932266396" sldId="265"/>
            <ac:spMk id="3" creationId="{B9F1ACE2-5EAC-BE49-34E7-59E5E4FA7ABF}"/>
          </ac:spMkLst>
        </pc:spChg>
        <pc:spChg chg="add mod">
          <ac:chgData name="vishal orsu" userId="695c76608b3cd0f9" providerId="LiveId" clId="{DA9C8145-72D3-46EC-B75B-621F51D533BF}" dt="2024-04-17T01:32:12.450" v="72" actId="21"/>
          <ac:spMkLst>
            <pc:docMk/>
            <pc:sldMk cId="3932266396" sldId="265"/>
            <ac:spMk id="5" creationId="{FE0291F4-BCA8-ED2C-C52D-01BEE3534E5A}"/>
          </ac:spMkLst>
        </pc:spChg>
      </pc:sldChg>
      <pc:sldChg chg="addSp delSp modSp mod">
        <pc:chgData name="vishal orsu" userId="695c76608b3cd0f9" providerId="LiveId" clId="{DA9C8145-72D3-46EC-B75B-621F51D533BF}" dt="2024-04-23T04:27:21.886" v="1264" actId="3062"/>
        <pc:sldMkLst>
          <pc:docMk/>
          <pc:sldMk cId="3639651533" sldId="268"/>
        </pc:sldMkLst>
        <pc:spChg chg="mod">
          <ac:chgData name="vishal orsu" userId="695c76608b3cd0f9" providerId="LiveId" clId="{DA9C8145-72D3-46EC-B75B-621F51D533BF}" dt="2024-04-17T02:43:05.882" v="181" actId="1076"/>
          <ac:spMkLst>
            <pc:docMk/>
            <pc:sldMk cId="3639651533" sldId="268"/>
            <ac:spMk id="2" creationId="{F2917F3E-1737-EB72-D411-8D5315BF0EBB}"/>
          </ac:spMkLst>
        </pc:spChg>
        <pc:spChg chg="add del mod">
          <ac:chgData name="vishal orsu" userId="695c76608b3cd0f9" providerId="LiveId" clId="{DA9C8145-72D3-46EC-B75B-621F51D533BF}" dt="2024-04-23T04:03:24.454" v="1197" actId="21"/>
          <ac:spMkLst>
            <pc:docMk/>
            <pc:sldMk cId="3639651533" sldId="268"/>
            <ac:spMk id="4" creationId="{30BA0EAA-1CC7-C687-CB40-143066964973}"/>
          </ac:spMkLst>
        </pc:spChg>
        <pc:spChg chg="add del mod">
          <ac:chgData name="vishal orsu" userId="695c76608b3cd0f9" providerId="LiveId" clId="{DA9C8145-72D3-46EC-B75B-621F51D533BF}" dt="2024-04-23T04:00:02.253" v="1192" actId="21"/>
          <ac:spMkLst>
            <pc:docMk/>
            <pc:sldMk cId="3639651533" sldId="268"/>
            <ac:spMk id="5" creationId="{7258E10A-BCA8-FDD2-8FD5-F85A4BBEB31F}"/>
          </ac:spMkLst>
        </pc:spChg>
        <pc:spChg chg="add del mod">
          <ac:chgData name="vishal orsu" userId="695c76608b3cd0f9" providerId="LiveId" clId="{DA9C8145-72D3-46EC-B75B-621F51D533BF}" dt="2024-04-23T03:58:51.311" v="1186" actId="21"/>
          <ac:spMkLst>
            <pc:docMk/>
            <pc:sldMk cId="3639651533" sldId="268"/>
            <ac:spMk id="7" creationId="{A5D923F9-0076-F6D7-6C3D-81A4FDA8250F}"/>
          </ac:spMkLst>
        </pc:spChg>
        <pc:spChg chg="add mod">
          <ac:chgData name="vishal orsu" userId="695c76608b3cd0f9" providerId="LiveId" clId="{DA9C8145-72D3-46EC-B75B-621F51D533BF}" dt="2024-04-23T04:27:21.886" v="1264" actId="3062"/>
          <ac:spMkLst>
            <pc:docMk/>
            <pc:sldMk cId="3639651533" sldId="268"/>
            <ac:spMk id="12" creationId="{1C445187-15E7-982E-9B08-1BB7A192F5FD}"/>
          </ac:spMkLst>
        </pc:spChg>
        <pc:picChg chg="add del mod">
          <ac:chgData name="vishal orsu" userId="695c76608b3cd0f9" providerId="LiveId" clId="{DA9C8145-72D3-46EC-B75B-621F51D533BF}" dt="2024-04-23T02:55:55.933" v="1115" actId="21"/>
          <ac:picMkLst>
            <pc:docMk/>
            <pc:sldMk cId="3639651533" sldId="268"/>
            <ac:picMk id="3" creationId="{AD886E65-5B4A-77A9-816F-996CDFB267DB}"/>
          </ac:picMkLst>
        </pc:picChg>
        <pc:picChg chg="add del mod">
          <ac:chgData name="vishal orsu" userId="695c76608b3cd0f9" providerId="LiveId" clId="{DA9C8145-72D3-46EC-B75B-621F51D533BF}" dt="2024-04-23T03:42:02.312" v="1128" actId="478"/>
          <ac:picMkLst>
            <pc:docMk/>
            <pc:sldMk cId="3639651533" sldId="268"/>
            <ac:picMk id="6" creationId="{383C2619-BB22-06F8-54AD-1FC920006F26}"/>
          </ac:picMkLst>
        </pc:picChg>
        <pc:picChg chg="add del mod">
          <ac:chgData name="vishal orsu" userId="695c76608b3cd0f9" providerId="LiveId" clId="{DA9C8145-72D3-46EC-B75B-621F51D533BF}" dt="2024-04-23T03:59:37.757" v="1190" actId="478"/>
          <ac:picMkLst>
            <pc:docMk/>
            <pc:sldMk cId="3639651533" sldId="268"/>
            <ac:picMk id="8" creationId="{B3C734ED-BE04-F9F4-4D28-956B0D5E1B5B}"/>
          </ac:picMkLst>
        </pc:picChg>
        <pc:picChg chg="add del mod">
          <ac:chgData name="vishal orsu" userId="695c76608b3cd0f9" providerId="LiveId" clId="{DA9C8145-72D3-46EC-B75B-621F51D533BF}" dt="2024-04-23T03:46:34.471" v="1169" actId="21"/>
          <ac:picMkLst>
            <pc:docMk/>
            <pc:sldMk cId="3639651533" sldId="268"/>
            <ac:picMk id="10" creationId="{982822A4-8EF5-C66F-A992-20F48C614BC3}"/>
          </ac:picMkLst>
        </pc:picChg>
        <pc:picChg chg="add del mod">
          <ac:chgData name="vishal orsu" userId="695c76608b3cd0f9" providerId="LiveId" clId="{DA9C8145-72D3-46EC-B75B-621F51D533BF}" dt="2024-04-23T04:08:52.516" v="1218" actId="21"/>
          <ac:picMkLst>
            <pc:docMk/>
            <pc:sldMk cId="3639651533" sldId="268"/>
            <ac:picMk id="11" creationId="{AFE33A4E-8735-694D-455C-A4457669D09B}"/>
          </ac:picMkLst>
        </pc:picChg>
        <pc:picChg chg="add del mod">
          <ac:chgData name="vishal orsu" userId="695c76608b3cd0f9" providerId="LiveId" clId="{DA9C8145-72D3-46EC-B75B-621F51D533BF}" dt="2024-04-17T02:36:02.800" v="111" actId="21"/>
          <ac:picMkLst>
            <pc:docMk/>
            <pc:sldMk cId="3639651533" sldId="268"/>
            <ac:picMk id="1026" creationId="{0048FEC5-F525-9188-7C6B-B5D4474FD6B1}"/>
          </ac:picMkLst>
        </pc:picChg>
      </pc:sldChg>
      <pc:sldChg chg="addSp delSp modSp mod">
        <pc:chgData name="vishal orsu" userId="695c76608b3cd0f9" providerId="LiveId" clId="{DA9C8145-72D3-46EC-B75B-621F51D533BF}" dt="2024-04-22T02:10:24.925" v="560" actId="1076"/>
        <pc:sldMkLst>
          <pc:docMk/>
          <pc:sldMk cId="567111154" sldId="270"/>
        </pc:sldMkLst>
        <pc:spChg chg="mod">
          <ac:chgData name="vishal orsu" userId="695c76608b3cd0f9" providerId="LiveId" clId="{DA9C8145-72D3-46EC-B75B-621F51D533BF}" dt="2024-04-17T02:44:33.368" v="197" actId="20577"/>
          <ac:spMkLst>
            <pc:docMk/>
            <pc:sldMk cId="567111154" sldId="270"/>
            <ac:spMk id="2" creationId="{8C351DC4-C14E-C5FC-74DD-7C0BADAA077A}"/>
          </ac:spMkLst>
        </pc:spChg>
        <pc:picChg chg="del">
          <ac:chgData name="vishal orsu" userId="695c76608b3cd0f9" providerId="LiveId" clId="{DA9C8145-72D3-46EC-B75B-621F51D533BF}" dt="2024-04-22T01:57:49.174" v="486" actId="478"/>
          <ac:picMkLst>
            <pc:docMk/>
            <pc:sldMk cId="567111154" sldId="270"/>
            <ac:picMk id="3" creationId="{E8B06C31-572F-280E-BCB7-57AA6952063D}"/>
          </ac:picMkLst>
        </pc:picChg>
        <pc:picChg chg="del">
          <ac:chgData name="vishal orsu" userId="695c76608b3cd0f9" providerId="LiveId" clId="{DA9C8145-72D3-46EC-B75B-621F51D533BF}" dt="2024-04-22T01:59:11.985" v="488" actId="478"/>
          <ac:picMkLst>
            <pc:docMk/>
            <pc:sldMk cId="567111154" sldId="270"/>
            <ac:picMk id="4" creationId="{8366646C-BEB7-6C3B-3419-D5A7F4316EF0}"/>
          </ac:picMkLst>
        </pc:picChg>
        <pc:picChg chg="del">
          <ac:chgData name="vishal orsu" userId="695c76608b3cd0f9" providerId="LiveId" clId="{DA9C8145-72D3-46EC-B75B-621F51D533BF}" dt="2024-04-22T02:01:03.420" v="502" actId="478"/>
          <ac:picMkLst>
            <pc:docMk/>
            <pc:sldMk cId="567111154" sldId="270"/>
            <ac:picMk id="5" creationId="{AB3E3510-2C0D-5817-0ACC-D8759CCF883C}"/>
          </ac:picMkLst>
        </pc:picChg>
        <pc:picChg chg="del">
          <ac:chgData name="vishal orsu" userId="695c76608b3cd0f9" providerId="LiveId" clId="{DA9C8145-72D3-46EC-B75B-621F51D533BF}" dt="2024-04-22T02:04:51.388" v="511" actId="478"/>
          <ac:picMkLst>
            <pc:docMk/>
            <pc:sldMk cId="567111154" sldId="270"/>
            <ac:picMk id="8" creationId="{D2D90191-0CAF-26A7-C727-B486999A3443}"/>
          </ac:picMkLst>
        </pc:picChg>
        <pc:picChg chg="add del mod">
          <ac:chgData name="vishal orsu" userId="695c76608b3cd0f9" providerId="LiveId" clId="{DA9C8145-72D3-46EC-B75B-621F51D533BF}" dt="2024-04-22T02:04:49.840" v="510" actId="478"/>
          <ac:picMkLst>
            <pc:docMk/>
            <pc:sldMk cId="567111154" sldId="270"/>
            <ac:picMk id="12" creationId="{CBB6ED77-7BFC-C37A-87D3-2D9E1A452D5A}"/>
          </ac:picMkLst>
        </pc:picChg>
        <pc:picChg chg="add del mod">
          <ac:chgData name="vishal orsu" userId="695c76608b3cd0f9" providerId="LiveId" clId="{DA9C8145-72D3-46EC-B75B-621F51D533BF}" dt="2024-04-22T01:59:38.539" v="495" actId="478"/>
          <ac:picMkLst>
            <pc:docMk/>
            <pc:sldMk cId="567111154" sldId="270"/>
            <ac:picMk id="14" creationId="{795163E7-27E3-179F-7114-E633568A66E2}"/>
          </ac:picMkLst>
        </pc:picChg>
        <pc:picChg chg="add del mod">
          <ac:chgData name="vishal orsu" userId="695c76608b3cd0f9" providerId="LiveId" clId="{DA9C8145-72D3-46EC-B75B-621F51D533BF}" dt="2024-04-22T02:04:46.653" v="508" actId="478"/>
          <ac:picMkLst>
            <pc:docMk/>
            <pc:sldMk cId="567111154" sldId="270"/>
            <ac:picMk id="16" creationId="{E077D8F2-3026-DF09-8C95-42F7394DEA53}"/>
          </ac:picMkLst>
        </pc:picChg>
        <pc:picChg chg="add del mod">
          <ac:chgData name="vishal orsu" userId="695c76608b3cd0f9" providerId="LiveId" clId="{DA9C8145-72D3-46EC-B75B-621F51D533BF}" dt="2024-04-22T02:04:48.403" v="509" actId="478"/>
          <ac:picMkLst>
            <pc:docMk/>
            <pc:sldMk cId="567111154" sldId="270"/>
            <ac:picMk id="18" creationId="{6AAA0CE0-D778-B2CA-7ADF-35C4E353B48B}"/>
          </ac:picMkLst>
        </pc:picChg>
        <pc:picChg chg="add del mod">
          <ac:chgData name="vishal orsu" userId="695c76608b3cd0f9" providerId="LiveId" clId="{DA9C8145-72D3-46EC-B75B-621F51D533BF}" dt="2024-04-22T02:07:02.017" v="525" actId="478"/>
          <ac:picMkLst>
            <pc:docMk/>
            <pc:sldMk cId="567111154" sldId="270"/>
            <ac:picMk id="20" creationId="{3F533D79-8A54-B197-3C8D-EF47C7D044DF}"/>
          </ac:picMkLst>
        </pc:picChg>
        <pc:picChg chg="add del mod">
          <ac:chgData name="vishal orsu" userId="695c76608b3cd0f9" providerId="LiveId" clId="{DA9C8145-72D3-46EC-B75B-621F51D533BF}" dt="2024-04-22T02:07:01.048" v="524" actId="478"/>
          <ac:picMkLst>
            <pc:docMk/>
            <pc:sldMk cId="567111154" sldId="270"/>
            <ac:picMk id="22" creationId="{4C9889C6-6E93-6E4C-A001-B2496A9E3DC2}"/>
          </ac:picMkLst>
        </pc:picChg>
        <pc:picChg chg="add del mod">
          <ac:chgData name="vishal orsu" userId="695c76608b3cd0f9" providerId="LiveId" clId="{DA9C8145-72D3-46EC-B75B-621F51D533BF}" dt="2024-04-22T02:07:00.064" v="523" actId="478"/>
          <ac:picMkLst>
            <pc:docMk/>
            <pc:sldMk cId="567111154" sldId="270"/>
            <ac:picMk id="24" creationId="{A760C1D9-4F32-8453-39E1-AE8E7415CE3A}"/>
          </ac:picMkLst>
        </pc:picChg>
        <pc:picChg chg="add del mod">
          <ac:chgData name="vishal orsu" userId="695c76608b3cd0f9" providerId="LiveId" clId="{DA9C8145-72D3-46EC-B75B-621F51D533BF}" dt="2024-04-22T02:06:58.439" v="522" actId="478"/>
          <ac:picMkLst>
            <pc:docMk/>
            <pc:sldMk cId="567111154" sldId="270"/>
            <ac:picMk id="26" creationId="{BE926135-3B15-45E4-7F79-32F4898D1580}"/>
          </ac:picMkLst>
        </pc:picChg>
        <pc:picChg chg="add mod">
          <ac:chgData name="vishal orsu" userId="695c76608b3cd0f9" providerId="LiveId" clId="{DA9C8145-72D3-46EC-B75B-621F51D533BF}" dt="2024-04-22T02:10:21.687" v="559" actId="1076"/>
          <ac:picMkLst>
            <pc:docMk/>
            <pc:sldMk cId="567111154" sldId="270"/>
            <ac:picMk id="28" creationId="{E65235D9-67DD-2485-DC5A-8B33D7E611B7}"/>
          </ac:picMkLst>
        </pc:picChg>
        <pc:picChg chg="add mod">
          <ac:chgData name="vishal orsu" userId="695c76608b3cd0f9" providerId="LiveId" clId="{DA9C8145-72D3-46EC-B75B-621F51D533BF}" dt="2024-04-22T02:10:24.925" v="560" actId="1076"/>
          <ac:picMkLst>
            <pc:docMk/>
            <pc:sldMk cId="567111154" sldId="270"/>
            <ac:picMk id="30" creationId="{58FB1B37-6B8A-0583-6CC4-902D5AFE0F04}"/>
          </ac:picMkLst>
        </pc:picChg>
        <pc:picChg chg="add mod">
          <ac:chgData name="vishal orsu" userId="695c76608b3cd0f9" providerId="LiveId" clId="{DA9C8145-72D3-46EC-B75B-621F51D533BF}" dt="2024-04-22T02:10:12.021" v="557" actId="1076"/>
          <ac:picMkLst>
            <pc:docMk/>
            <pc:sldMk cId="567111154" sldId="270"/>
            <ac:picMk id="32" creationId="{8D6FF84F-C7C3-E481-C043-FDD639863B55}"/>
          </ac:picMkLst>
        </pc:picChg>
        <pc:picChg chg="add mod">
          <ac:chgData name="vishal orsu" userId="695c76608b3cd0f9" providerId="LiveId" clId="{DA9C8145-72D3-46EC-B75B-621F51D533BF}" dt="2024-04-22T02:10:18.323" v="558" actId="1076"/>
          <ac:picMkLst>
            <pc:docMk/>
            <pc:sldMk cId="567111154" sldId="270"/>
            <ac:picMk id="34" creationId="{CB36F75C-D8A1-2C00-E9D8-221C46CF93BD}"/>
          </ac:picMkLst>
        </pc:picChg>
      </pc:sldChg>
      <pc:sldChg chg="addSp delSp modSp mod">
        <pc:chgData name="vishal orsu" userId="695c76608b3cd0f9" providerId="LiveId" clId="{DA9C8145-72D3-46EC-B75B-621F51D533BF}" dt="2024-04-23T21:02:05.765" v="1788" actId="1076"/>
        <pc:sldMkLst>
          <pc:docMk/>
          <pc:sldMk cId="2507487982" sldId="275"/>
        </pc:sldMkLst>
        <pc:picChg chg="add mod modCrop">
          <ac:chgData name="vishal orsu" userId="695c76608b3cd0f9" providerId="LiveId" clId="{DA9C8145-72D3-46EC-B75B-621F51D533BF}" dt="2024-04-22T06:45:25.589" v="878" actId="1076"/>
          <ac:picMkLst>
            <pc:docMk/>
            <pc:sldMk cId="2507487982" sldId="275"/>
            <ac:picMk id="3" creationId="{D2B334CF-9F41-B922-632D-864F055B432F}"/>
          </ac:picMkLst>
        </pc:picChg>
        <pc:picChg chg="del">
          <ac:chgData name="vishal orsu" userId="695c76608b3cd0f9" providerId="LiveId" clId="{DA9C8145-72D3-46EC-B75B-621F51D533BF}" dt="2024-04-22T06:44:29.943" v="870" actId="478"/>
          <ac:picMkLst>
            <pc:docMk/>
            <pc:sldMk cId="2507487982" sldId="275"/>
            <ac:picMk id="5" creationId="{CE96DEDE-4C93-50B8-7332-589B37EEB696}"/>
          </ac:picMkLst>
        </pc:picChg>
        <pc:picChg chg="del">
          <ac:chgData name="vishal orsu" userId="695c76608b3cd0f9" providerId="LiveId" clId="{DA9C8145-72D3-46EC-B75B-621F51D533BF}" dt="2024-04-22T06:45:11.709" v="875" actId="478"/>
          <ac:picMkLst>
            <pc:docMk/>
            <pc:sldMk cId="2507487982" sldId="275"/>
            <ac:picMk id="9" creationId="{EAEB9153-DB2F-955E-94C4-36DE6BE860E2}"/>
          </ac:picMkLst>
        </pc:picChg>
        <pc:picChg chg="add del mod">
          <ac:chgData name="vishal orsu" userId="695c76608b3cd0f9" providerId="LiveId" clId="{DA9C8145-72D3-46EC-B75B-621F51D533BF}" dt="2024-04-23T21:00:58.362" v="1777" actId="478"/>
          <ac:picMkLst>
            <pc:docMk/>
            <pc:sldMk cId="2507487982" sldId="275"/>
            <ac:picMk id="3074" creationId="{DE520483-B193-4FAD-D859-3F7B951ACB47}"/>
          </ac:picMkLst>
        </pc:picChg>
        <pc:picChg chg="add del mod">
          <ac:chgData name="vishal orsu" userId="695c76608b3cd0f9" providerId="LiveId" clId="{DA9C8145-72D3-46EC-B75B-621F51D533BF}" dt="2024-04-23T21:01:02.035" v="1780" actId="21"/>
          <ac:picMkLst>
            <pc:docMk/>
            <pc:sldMk cId="2507487982" sldId="275"/>
            <ac:picMk id="4098" creationId="{1D700102-346F-A808-556F-D55EB759B6C8}"/>
          </ac:picMkLst>
        </pc:picChg>
        <pc:picChg chg="add mod">
          <ac:chgData name="vishal orsu" userId="695c76608b3cd0f9" providerId="LiveId" clId="{DA9C8145-72D3-46EC-B75B-621F51D533BF}" dt="2024-04-23T21:02:05.765" v="1788" actId="1076"/>
          <ac:picMkLst>
            <pc:docMk/>
            <pc:sldMk cId="2507487982" sldId="275"/>
            <ac:picMk id="4100" creationId="{342A2882-4EDD-5BC9-D171-D339D883AB22}"/>
          </ac:picMkLst>
        </pc:picChg>
      </pc:sldChg>
      <pc:sldChg chg="addSp delSp modSp mod">
        <pc:chgData name="vishal orsu" userId="695c76608b3cd0f9" providerId="LiveId" clId="{DA9C8145-72D3-46EC-B75B-621F51D533BF}" dt="2024-04-22T02:29:11.393" v="753" actId="1076"/>
        <pc:sldMkLst>
          <pc:docMk/>
          <pc:sldMk cId="1136385376" sldId="276"/>
        </pc:sldMkLst>
        <pc:picChg chg="del mod">
          <ac:chgData name="vishal orsu" userId="695c76608b3cd0f9" providerId="LiveId" clId="{DA9C8145-72D3-46EC-B75B-621F51D533BF}" dt="2024-04-22T02:17:12.099" v="574" actId="478"/>
          <ac:picMkLst>
            <pc:docMk/>
            <pc:sldMk cId="1136385376" sldId="276"/>
            <ac:picMk id="4" creationId="{BDC86AA3-4D1E-E9E6-AD41-26544590F399}"/>
          </ac:picMkLst>
        </pc:picChg>
        <pc:picChg chg="add del">
          <ac:chgData name="vishal orsu" userId="695c76608b3cd0f9" providerId="LiveId" clId="{DA9C8145-72D3-46EC-B75B-621F51D533BF}" dt="2024-04-22T02:20:26.401" v="609" actId="478"/>
          <ac:picMkLst>
            <pc:docMk/>
            <pc:sldMk cId="1136385376" sldId="276"/>
            <ac:picMk id="5" creationId="{EEDF6F74-DE7C-747A-F3C6-B2614FFE0F79}"/>
          </ac:picMkLst>
        </pc:picChg>
        <pc:picChg chg="del">
          <ac:chgData name="vishal orsu" userId="695c76608b3cd0f9" providerId="LiveId" clId="{DA9C8145-72D3-46EC-B75B-621F51D533BF}" dt="2024-04-22T02:16:22.789" v="561" actId="478"/>
          <ac:picMkLst>
            <pc:docMk/>
            <pc:sldMk cId="1136385376" sldId="276"/>
            <ac:picMk id="6" creationId="{D101D261-E52F-CC85-81ED-CE905F93811F}"/>
          </ac:picMkLst>
        </pc:picChg>
        <pc:picChg chg="del">
          <ac:chgData name="vishal orsu" userId="695c76608b3cd0f9" providerId="LiveId" clId="{DA9C8145-72D3-46EC-B75B-621F51D533BF}" dt="2024-04-22T02:17:52.785" v="580" actId="478"/>
          <ac:picMkLst>
            <pc:docMk/>
            <pc:sldMk cId="1136385376" sldId="276"/>
            <ac:picMk id="7" creationId="{38E0646A-0793-02CE-F0EF-9AC613B3D3C4}"/>
          </ac:picMkLst>
        </pc:picChg>
        <pc:picChg chg="del">
          <ac:chgData name="vishal orsu" userId="695c76608b3cd0f9" providerId="LiveId" clId="{DA9C8145-72D3-46EC-B75B-621F51D533BF}" dt="2024-04-22T02:22:20.714" v="666" actId="478"/>
          <ac:picMkLst>
            <pc:docMk/>
            <pc:sldMk cId="1136385376" sldId="276"/>
            <ac:picMk id="8" creationId="{729AB63E-3BDA-4CB8-ECF3-BB661D95C1D3}"/>
          </ac:picMkLst>
        </pc:picChg>
        <pc:picChg chg="del">
          <ac:chgData name="vishal orsu" userId="695c76608b3cd0f9" providerId="LiveId" clId="{DA9C8145-72D3-46EC-B75B-621F51D533BF}" dt="2024-04-22T02:23:49.055" v="702" actId="478"/>
          <ac:picMkLst>
            <pc:docMk/>
            <pc:sldMk cId="1136385376" sldId="276"/>
            <ac:picMk id="9" creationId="{810DBF02-871D-BBD9-C7DB-EC424A99FE37}"/>
          </ac:picMkLst>
        </pc:picChg>
        <pc:picChg chg="add del mod">
          <ac:chgData name="vishal orsu" userId="695c76608b3cd0f9" providerId="LiveId" clId="{DA9C8145-72D3-46EC-B75B-621F51D533BF}" dt="2024-04-22T02:19:24.594" v="598" actId="22"/>
          <ac:picMkLst>
            <pc:docMk/>
            <pc:sldMk cId="1136385376" sldId="276"/>
            <ac:picMk id="10" creationId="{0E22B540-6E3C-3C3D-B914-D49F8E79F377}"/>
          </ac:picMkLst>
        </pc:picChg>
        <pc:picChg chg="add del mod modCrop">
          <ac:chgData name="vishal orsu" userId="695c76608b3cd0f9" providerId="LiveId" clId="{DA9C8145-72D3-46EC-B75B-621F51D533BF}" dt="2024-04-22T02:19:54.724" v="605" actId="22"/>
          <ac:picMkLst>
            <pc:docMk/>
            <pc:sldMk cId="1136385376" sldId="276"/>
            <ac:picMk id="12" creationId="{3937DF32-939A-6BC9-DE61-E4AC2C9A43AA}"/>
          </ac:picMkLst>
        </pc:picChg>
        <pc:picChg chg="add del mod modCrop">
          <ac:chgData name="vishal orsu" userId="695c76608b3cd0f9" providerId="LiveId" clId="{DA9C8145-72D3-46EC-B75B-621F51D533BF}" dt="2024-04-22T02:28:05.331" v="742" actId="478"/>
          <ac:picMkLst>
            <pc:docMk/>
            <pc:sldMk cId="1136385376" sldId="276"/>
            <ac:picMk id="14" creationId="{38D56661-E7B6-B37F-552F-5C53DFCE6265}"/>
          </ac:picMkLst>
        </pc:picChg>
        <pc:picChg chg="add mod">
          <ac:chgData name="vishal orsu" userId="695c76608b3cd0f9" providerId="LiveId" clId="{DA9C8145-72D3-46EC-B75B-621F51D533BF}" dt="2024-04-22T02:24:17.065" v="705" actId="1076"/>
          <ac:picMkLst>
            <pc:docMk/>
            <pc:sldMk cId="1136385376" sldId="276"/>
            <ac:picMk id="16" creationId="{8D710BE9-4C4F-EC7E-B333-75E435320D87}"/>
          </ac:picMkLst>
        </pc:picChg>
        <pc:picChg chg="add mod">
          <ac:chgData name="vishal orsu" userId="695c76608b3cd0f9" providerId="LiveId" clId="{DA9C8145-72D3-46EC-B75B-621F51D533BF}" dt="2024-04-22T02:26:58.865" v="738" actId="1076"/>
          <ac:picMkLst>
            <pc:docMk/>
            <pc:sldMk cId="1136385376" sldId="276"/>
            <ac:picMk id="18" creationId="{8FD24371-DF5D-2689-A6E1-2B9FB057D061}"/>
          </ac:picMkLst>
        </pc:picChg>
        <pc:picChg chg="add mod">
          <ac:chgData name="vishal orsu" userId="695c76608b3cd0f9" providerId="LiveId" clId="{DA9C8145-72D3-46EC-B75B-621F51D533BF}" dt="2024-04-22T02:29:11.393" v="753" actId="1076"/>
          <ac:picMkLst>
            <pc:docMk/>
            <pc:sldMk cId="1136385376" sldId="276"/>
            <ac:picMk id="20" creationId="{B3CDAEB1-349D-81E2-F0CE-895507DF2C53}"/>
          </ac:picMkLst>
        </pc:picChg>
        <pc:picChg chg="add mod">
          <ac:chgData name="vishal orsu" userId="695c76608b3cd0f9" providerId="LiveId" clId="{DA9C8145-72D3-46EC-B75B-621F51D533BF}" dt="2024-04-22T02:29:04.811" v="751" actId="1076"/>
          <ac:picMkLst>
            <pc:docMk/>
            <pc:sldMk cId="1136385376" sldId="276"/>
            <ac:picMk id="22" creationId="{E42301C0-7E89-09ED-8652-CAFD6C265625}"/>
          </ac:picMkLst>
        </pc:picChg>
        <pc:picChg chg="add mod">
          <ac:chgData name="vishal orsu" userId="695c76608b3cd0f9" providerId="LiveId" clId="{DA9C8145-72D3-46EC-B75B-621F51D533BF}" dt="2024-04-22T02:17:01.686" v="573" actId="14100"/>
          <ac:picMkLst>
            <pc:docMk/>
            <pc:sldMk cId="1136385376" sldId="276"/>
            <ac:picMk id="1026" creationId="{6032ECA4-7587-3D58-024B-E4154948E01C}"/>
          </ac:picMkLst>
        </pc:picChg>
        <pc:picChg chg="add del mod">
          <ac:chgData name="vishal orsu" userId="695c76608b3cd0f9" providerId="LiveId" clId="{DA9C8145-72D3-46EC-B75B-621F51D533BF}" dt="2024-04-22T02:25:35.161" v="730" actId="478"/>
          <ac:picMkLst>
            <pc:docMk/>
            <pc:sldMk cId="1136385376" sldId="276"/>
            <ac:picMk id="1028" creationId="{7A779298-D190-E3B7-7BB5-AABE0DCC9D7E}"/>
          </ac:picMkLst>
        </pc:picChg>
        <pc:picChg chg="add mod">
          <ac:chgData name="vishal orsu" userId="695c76608b3cd0f9" providerId="LiveId" clId="{DA9C8145-72D3-46EC-B75B-621F51D533BF}" dt="2024-04-22T02:18:13.203" v="585" actId="14100"/>
          <ac:picMkLst>
            <pc:docMk/>
            <pc:sldMk cId="1136385376" sldId="276"/>
            <ac:picMk id="1030" creationId="{170D1EB3-F018-53E7-EFB0-81FCD63DB09C}"/>
          </ac:picMkLst>
        </pc:picChg>
        <pc:picChg chg="add mod">
          <ac:chgData name="vishal orsu" userId="695c76608b3cd0f9" providerId="LiveId" clId="{DA9C8145-72D3-46EC-B75B-621F51D533BF}" dt="2024-04-22T02:25:50.735" v="734" actId="1076"/>
          <ac:picMkLst>
            <pc:docMk/>
            <pc:sldMk cId="1136385376" sldId="276"/>
            <ac:picMk id="1032" creationId="{4C7700C9-5286-00CE-E9E4-B4511457ACD5}"/>
          </ac:picMkLst>
        </pc:picChg>
        <pc:picChg chg="add del">
          <ac:chgData name="vishal orsu" userId="695c76608b3cd0f9" providerId="LiveId" clId="{DA9C8145-72D3-46EC-B75B-621F51D533BF}" dt="2024-04-22T02:25:54.629" v="736" actId="478"/>
          <ac:picMkLst>
            <pc:docMk/>
            <pc:sldMk cId="1136385376" sldId="276"/>
            <ac:picMk id="1034" creationId="{D3B6B468-ECEF-30DA-8210-A748416C427C}"/>
          </ac:picMkLst>
        </pc:picChg>
      </pc:sldChg>
      <pc:sldChg chg="addSp delSp modSp mod setBg">
        <pc:chgData name="vishal orsu" userId="695c76608b3cd0f9" providerId="LiveId" clId="{DA9C8145-72D3-46EC-B75B-621F51D533BF}" dt="2024-04-23T21:11:45.978" v="1854" actId="113"/>
        <pc:sldMkLst>
          <pc:docMk/>
          <pc:sldMk cId="3207976545" sldId="280"/>
        </pc:sldMkLst>
        <pc:spChg chg="mod">
          <ac:chgData name="vishal orsu" userId="695c76608b3cd0f9" providerId="LiveId" clId="{DA9C8145-72D3-46EC-B75B-621F51D533BF}" dt="2024-04-23T18:00:19.444" v="1294" actId="1076"/>
          <ac:spMkLst>
            <pc:docMk/>
            <pc:sldMk cId="3207976545" sldId="280"/>
            <ac:spMk id="2" creationId="{8C351DC4-C14E-C5FC-74DD-7C0BADAA077A}"/>
          </ac:spMkLst>
        </pc:spChg>
        <pc:spChg chg="add del mod ord">
          <ac:chgData name="vishal orsu" userId="695c76608b3cd0f9" providerId="LiveId" clId="{DA9C8145-72D3-46EC-B75B-621F51D533BF}" dt="2024-04-23T18:24:00.397" v="1434"/>
          <ac:spMkLst>
            <pc:docMk/>
            <pc:sldMk cId="3207976545" sldId="280"/>
            <ac:spMk id="3" creationId="{9FFDBCC6-E46F-179F-F9EF-837FF39EC263}"/>
          </ac:spMkLst>
        </pc:spChg>
        <pc:spChg chg="add del mod">
          <ac:chgData name="vishal orsu" userId="695c76608b3cd0f9" providerId="LiveId" clId="{DA9C8145-72D3-46EC-B75B-621F51D533BF}" dt="2024-04-23T18:23:32.639" v="1431" actId="478"/>
          <ac:spMkLst>
            <pc:docMk/>
            <pc:sldMk cId="3207976545" sldId="280"/>
            <ac:spMk id="4" creationId="{C02D838C-04C7-CEE5-3650-96C444C0E760}"/>
          </ac:spMkLst>
        </pc:spChg>
        <pc:spChg chg="add mod">
          <ac:chgData name="vishal orsu" userId="695c76608b3cd0f9" providerId="LiveId" clId="{DA9C8145-72D3-46EC-B75B-621F51D533BF}" dt="2024-04-23T21:11:45.978" v="1854" actId="113"/>
          <ac:spMkLst>
            <pc:docMk/>
            <pc:sldMk cId="3207976545" sldId="280"/>
            <ac:spMk id="5" creationId="{F8634F01-8A57-D4C0-2E0E-646CC15A59D3}"/>
          </ac:spMkLst>
        </pc:spChg>
        <pc:spChg chg="add mod">
          <ac:chgData name="vishal orsu" userId="695c76608b3cd0f9" providerId="LiveId" clId="{DA9C8145-72D3-46EC-B75B-621F51D533BF}" dt="2024-04-23T20:46:57.021" v="1672" actId="14100"/>
          <ac:spMkLst>
            <pc:docMk/>
            <pc:sldMk cId="3207976545" sldId="280"/>
            <ac:spMk id="7" creationId="{A72DC680-C04C-21C5-20ED-8476EB5AE969}"/>
          </ac:spMkLst>
        </pc:spChg>
        <pc:spChg chg="add del">
          <ac:chgData name="vishal orsu" userId="695c76608b3cd0f9" providerId="LiveId" clId="{DA9C8145-72D3-46EC-B75B-621F51D533BF}" dt="2024-04-22T02:30:57.555" v="763" actId="26606"/>
          <ac:spMkLst>
            <pc:docMk/>
            <pc:sldMk cId="3207976545" sldId="280"/>
            <ac:spMk id="2055" creationId="{50666DC1-CD27-4874-9484-9D06C59FE4D0}"/>
          </ac:spMkLst>
        </pc:spChg>
        <pc:spChg chg="add del">
          <ac:chgData name="vishal orsu" userId="695c76608b3cd0f9" providerId="LiveId" clId="{DA9C8145-72D3-46EC-B75B-621F51D533BF}" dt="2024-04-22T02:30:57.555" v="763" actId="26606"/>
          <ac:spMkLst>
            <pc:docMk/>
            <pc:sldMk cId="3207976545" sldId="280"/>
            <ac:spMk id="2057" creationId="{8A2FCF07-6918-45A6-B28F-1025FEBA7AEF}"/>
          </ac:spMkLst>
        </pc:spChg>
        <pc:spChg chg="add del">
          <ac:chgData name="vishal orsu" userId="695c76608b3cd0f9" providerId="LiveId" clId="{DA9C8145-72D3-46EC-B75B-621F51D533BF}" dt="2024-04-22T02:30:57.555" v="763" actId="26606"/>
          <ac:spMkLst>
            <pc:docMk/>
            <pc:sldMk cId="3207976545" sldId="280"/>
            <ac:spMk id="2059" creationId="{72EF3F9A-9717-4ACB-A30D-96694842C4F7}"/>
          </ac:spMkLst>
        </pc:spChg>
        <pc:spChg chg="add del">
          <ac:chgData name="vishal orsu" userId="695c76608b3cd0f9" providerId="LiveId" clId="{DA9C8145-72D3-46EC-B75B-621F51D533BF}" dt="2024-04-22T02:31:01.211" v="765" actId="26606"/>
          <ac:spMkLst>
            <pc:docMk/>
            <pc:sldMk cId="3207976545" sldId="280"/>
            <ac:spMk id="2065" creationId="{50666DC1-CD27-4874-9484-9D06C59FE4D0}"/>
          </ac:spMkLst>
        </pc:spChg>
        <pc:spChg chg="add del">
          <ac:chgData name="vishal orsu" userId="695c76608b3cd0f9" providerId="LiveId" clId="{DA9C8145-72D3-46EC-B75B-621F51D533BF}" dt="2024-04-22T02:31:01.211" v="765" actId="26606"/>
          <ac:spMkLst>
            <pc:docMk/>
            <pc:sldMk cId="3207976545" sldId="280"/>
            <ac:spMk id="2066" creationId="{8A2FCF07-6918-45A6-B28F-1025FEBA7AEF}"/>
          </ac:spMkLst>
        </pc:spChg>
        <pc:spChg chg="add del">
          <ac:chgData name="vishal orsu" userId="695c76608b3cd0f9" providerId="LiveId" clId="{DA9C8145-72D3-46EC-B75B-621F51D533BF}" dt="2024-04-22T02:31:01.211" v="765" actId="26606"/>
          <ac:spMkLst>
            <pc:docMk/>
            <pc:sldMk cId="3207976545" sldId="280"/>
            <ac:spMk id="2067" creationId="{72EF3F9A-9717-4ACB-A30D-96694842C4F7}"/>
          </ac:spMkLst>
        </pc:spChg>
        <pc:spChg chg="add del">
          <ac:chgData name="vishal orsu" userId="695c76608b3cd0f9" providerId="LiveId" clId="{DA9C8145-72D3-46EC-B75B-621F51D533BF}" dt="2024-04-22T02:31:02.244" v="767" actId="26606"/>
          <ac:spMkLst>
            <pc:docMk/>
            <pc:sldMk cId="3207976545" sldId="280"/>
            <ac:spMk id="2072" creationId="{50666DC1-CD27-4874-9484-9D06C59FE4D0}"/>
          </ac:spMkLst>
        </pc:spChg>
        <pc:spChg chg="add del">
          <ac:chgData name="vishal orsu" userId="695c76608b3cd0f9" providerId="LiveId" clId="{DA9C8145-72D3-46EC-B75B-621F51D533BF}" dt="2024-04-22T02:31:02.244" v="767" actId="26606"/>
          <ac:spMkLst>
            <pc:docMk/>
            <pc:sldMk cId="3207976545" sldId="280"/>
            <ac:spMk id="2073" creationId="{8A2FCF07-6918-45A6-B28F-1025FEBA7AEF}"/>
          </ac:spMkLst>
        </pc:spChg>
        <pc:spChg chg="add del">
          <ac:chgData name="vishal orsu" userId="695c76608b3cd0f9" providerId="LiveId" clId="{DA9C8145-72D3-46EC-B75B-621F51D533BF}" dt="2024-04-22T02:31:02.244" v="767" actId="26606"/>
          <ac:spMkLst>
            <pc:docMk/>
            <pc:sldMk cId="3207976545" sldId="280"/>
            <ac:spMk id="2074" creationId="{72EF3F9A-9717-4ACB-A30D-96694842C4F7}"/>
          </ac:spMkLst>
        </pc:spChg>
        <pc:spChg chg="add del">
          <ac:chgData name="vishal orsu" userId="695c76608b3cd0f9" providerId="LiveId" clId="{DA9C8145-72D3-46EC-B75B-621F51D533BF}" dt="2024-04-22T02:31:03.932" v="769" actId="26606"/>
          <ac:spMkLst>
            <pc:docMk/>
            <pc:sldMk cId="3207976545" sldId="280"/>
            <ac:spMk id="2076" creationId="{50666DC1-CD27-4874-9484-9D06C59FE4D0}"/>
          </ac:spMkLst>
        </pc:spChg>
        <pc:spChg chg="add del">
          <ac:chgData name="vishal orsu" userId="695c76608b3cd0f9" providerId="LiveId" clId="{DA9C8145-72D3-46EC-B75B-621F51D533BF}" dt="2024-04-22T02:31:03.932" v="769" actId="26606"/>
          <ac:spMkLst>
            <pc:docMk/>
            <pc:sldMk cId="3207976545" sldId="280"/>
            <ac:spMk id="2077" creationId="{8A2FCF07-6918-45A6-B28F-1025FEBA7AEF}"/>
          </ac:spMkLst>
        </pc:spChg>
        <pc:spChg chg="add del">
          <ac:chgData name="vishal orsu" userId="695c76608b3cd0f9" providerId="LiveId" clId="{DA9C8145-72D3-46EC-B75B-621F51D533BF}" dt="2024-04-22T02:31:03.932" v="769" actId="26606"/>
          <ac:spMkLst>
            <pc:docMk/>
            <pc:sldMk cId="3207976545" sldId="280"/>
            <ac:spMk id="2078" creationId="{72EF3F9A-9717-4ACB-A30D-96694842C4F7}"/>
          </ac:spMkLst>
        </pc:spChg>
        <pc:spChg chg="add del">
          <ac:chgData name="vishal orsu" userId="695c76608b3cd0f9" providerId="LiveId" clId="{DA9C8145-72D3-46EC-B75B-621F51D533BF}" dt="2024-04-22T02:31:07.058" v="771" actId="26606"/>
          <ac:spMkLst>
            <pc:docMk/>
            <pc:sldMk cId="3207976545" sldId="280"/>
            <ac:spMk id="2081" creationId="{50666DC1-CD27-4874-9484-9D06C59FE4D0}"/>
          </ac:spMkLst>
        </pc:spChg>
        <pc:spChg chg="add del">
          <ac:chgData name="vishal orsu" userId="695c76608b3cd0f9" providerId="LiveId" clId="{DA9C8145-72D3-46EC-B75B-621F51D533BF}" dt="2024-04-22T02:31:07.058" v="771" actId="26606"/>
          <ac:spMkLst>
            <pc:docMk/>
            <pc:sldMk cId="3207976545" sldId="280"/>
            <ac:spMk id="2082" creationId="{5131DEDA-5C21-43C6-992E-D67346B8A047}"/>
          </ac:spMkLst>
        </pc:spChg>
        <pc:spChg chg="add del">
          <ac:chgData name="vishal orsu" userId="695c76608b3cd0f9" providerId="LiveId" clId="{DA9C8145-72D3-46EC-B75B-621F51D533BF}" dt="2024-04-22T02:31:07.058" v="771" actId="26606"/>
          <ac:spMkLst>
            <pc:docMk/>
            <pc:sldMk cId="3207976545" sldId="280"/>
            <ac:spMk id="2083" creationId="{72EF3F9A-9717-4ACB-A30D-96694842C4F7}"/>
          </ac:spMkLst>
        </pc:spChg>
        <pc:spChg chg="add del">
          <ac:chgData name="vishal orsu" userId="695c76608b3cd0f9" providerId="LiveId" clId="{DA9C8145-72D3-46EC-B75B-621F51D533BF}" dt="2024-04-22T02:31:33.386" v="777" actId="26606"/>
          <ac:spMkLst>
            <pc:docMk/>
            <pc:sldMk cId="3207976545" sldId="280"/>
            <ac:spMk id="2085" creationId="{50666DC1-CD27-4874-9484-9D06C59FE4D0}"/>
          </ac:spMkLst>
        </pc:spChg>
        <pc:spChg chg="add del">
          <ac:chgData name="vishal orsu" userId="695c76608b3cd0f9" providerId="LiveId" clId="{DA9C8145-72D3-46EC-B75B-621F51D533BF}" dt="2024-04-22T02:31:33.386" v="777" actId="26606"/>
          <ac:spMkLst>
            <pc:docMk/>
            <pc:sldMk cId="3207976545" sldId="280"/>
            <ac:spMk id="2086" creationId="{8A2FCF07-6918-45A6-B28F-1025FEBA7AEF}"/>
          </ac:spMkLst>
        </pc:spChg>
        <pc:spChg chg="add del">
          <ac:chgData name="vishal orsu" userId="695c76608b3cd0f9" providerId="LiveId" clId="{DA9C8145-72D3-46EC-B75B-621F51D533BF}" dt="2024-04-22T02:31:33.386" v="777" actId="26606"/>
          <ac:spMkLst>
            <pc:docMk/>
            <pc:sldMk cId="3207976545" sldId="280"/>
            <ac:spMk id="2087" creationId="{72EF3F9A-9717-4ACB-A30D-96694842C4F7}"/>
          </ac:spMkLst>
        </pc:spChg>
        <pc:grpChg chg="add del">
          <ac:chgData name="vishal orsu" userId="695c76608b3cd0f9" providerId="LiveId" clId="{DA9C8145-72D3-46EC-B75B-621F51D533BF}" dt="2024-04-22T02:30:57.555" v="763" actId="26606"/>
          <ac:grpSpMkLst>
            <pc:docMk/>
            <pc:sldMk cId="3207976545" sldId="280"/>
            <ac:grpSpMk id="2061" creationId="{1F35EA34-89CE-4BC1-9027-1CEAB7B04CFB}"/>
          </ac:grpSpMkLst>
        </pc:grpChg>
        <pc:grpChg chg="add del">
          <ac:chgData name="vishal orsu" userId="695c76608b3cd0f9" providerId="LiveId" clId="{DA9C8145-72D3-46EC-B75B-621F51D533BF}" dt="2024-04-22T02:31:01.211" v="765" actId="26606"/>
          <ac:grpSpMkLst>
            <pc:docMk/>
            <pc:sldMk cId="3207976545" sldId="280"/>
            <ac:grpSpMk id="2068" creationId="{AFB7DB5B-426F-4EA9-BE51-7E14D257DE22}"/>
          </ac:grpSpMkLst>
        </pc:grpChg>
        <pc:grpChg chg="add del">
          <ac:chgData name="vishal orsu" userId="695c76608b3cd0f9" providerId="LiveId" clId="{DA9C8145-72D3-46EC-B75B-621F51D533BF}" dt="2024-04-22T02:31:03.932" v="769" actId="26606"/>
          <ac:grpSpMkLst>
            <pc:docMk/>
            <pc:sldMk cId="3207976545" sldId="280"/>
            <ac:grpSpMk id="2079" creationId="{1F35EA34-89CE-4BC1-9027-1CEAB7B04CFB}"/>
          </ac:grpSpMkLst>
        </pc:grpChg>
        <pc:grpChg chg="add del">
          <ac:chgData name="vishal orsu" userId="695c76608b3cd0f9" providerId="LiveId" clId="{DA9C8145-72D3-46EC-B75B-621F51D533BF}" dt="2024-04-22T02:31:33.386" v="777" actId="26606"/>
          <ac:grpSpMkLst>
            <pc:docMk/>
            <pc:sldMk cId="3207976545" sldId="280"/>
            <ac:grpSpMk id="2088" creationId="{1F35EA34-89CE-4BC1-9027-1CEAB7B04CFB}"/>
          </ac:grpSpMkLst>
        </pc:grpChg>
        <pc:picChg chg="del">
          <ac:chgData name="vishal orsu" userId="695c76608b3cd0f9" providerId="LiveId" clId="{DA9C8145-72D3-46EC-B75B-621F51D533BF}" dt="2024-04-22T02:29:40.420" v="754" actId="478"/>
          <ac:picMkLst>
            <pc:docMk/>
            <pc:sldMk cId="3207976545" sldId="280"/>
            <ac:picMk id="3" creationId="{7A927219-A5E0-B017-00CD-599E43A4A43A}"/>
          </ac:picMkLst>
        </pc:picChg>
        <pc:picChg chg="del mod">
          <ac:chgData name="vishal orsu" userId="695c76608b3cd0f9" providerId="LiveId" clId="{DA9C8145-72D3-46EC-B75B-621F51D533BF}" dt="2024-04-22T02:30:38.894" v="760" actId="478"/>
          <ac:picMkLst>
            <pc:docMk/>
            <pc:sldMk cId="3207976545" sldId="280"/>
            <ac:picMk id="5" creationId="{0DF846EC-94B8-9234-130E-BED54DC90287}"/>
          </ac:picMkLst>
        </pc:picChg>
        <pc:picChg chg="add mod ord">
          <ac:chgData name="vishal orsu" userId="695c76608b3cd0f9" providerId="LiveId" clId="{DA9C8145-72D3-46EC-B75B-621F51D533BF}" dt="2024-04-23T18:18:25.116" v="1412" actId="167"/>
          <ac:picMkLst>
            <pc:docMk/>
            <pc:sldMk cId="3207976545" sldId="280"/>
            <ac:picMk id="6" creationId="{D0502E26-4F2C-2CDB-0F6A-190C7E476CA6}"/>
          </ac:picMkLst>
        </pc:picChg>
        <pc:picChg chg="add del mod">
          <ac:chgData name="vishal orsu" userId="695c76608b3cd0f9" providerId="LiveId" clId="{DA9C8145-72D3-46EC-B75B-621F51D533BF}" dt="2024-04-23T17:57:28.020" v="1281" actId="21"/>
          <ac:picMkLst>
            <pc:docMk/>
            <pc:sldMk cId="3207976545" sldId="280"/>
            <ac:picMk id="2050" creationId="{AFE07C6A-1990-F14C-3E7A-A4005AD5026A}"/>
          </ac:picMkLst>
        </pc:picChg>
      </pc:sldChg>
      <pc:sldChg chg="del ord">
        <pc:chgData name="vishal orsu" userId="695c76608b3cd0f9" providerId="LiveId" clId="{DA9C8145-72D3-46EC-B75B-621F51D533BF}" dt="2024-04-17T02:48:12.419" v="208" actId="47"/>
        <pc:sldMkLst>
          <pc:docMk/>
          <pc:sldMk cId="3177549864" sldId="281"/>
        </pc:sldMkLst>
      </pc:sldChg>
      <pc:sldChg chg="delSp modSp del mod">
        <pc:chgData name="vishal orsu" userId="695c76608b3cd0f9" providerId="LiveId" clId="{DA9C8145-72D3-46EC-B75B-621F51D533BF}" dt="2024-04-17T02:40:05.595" v="153" actId="47"/>
        <pc:sldMkLst>
          <pc:docMk/>
          <pc:sldMk cId="707466375" sldId="282"/>
        </pc:sldMkLst>
        <pc:spChg chg="del">
          <ac:chgData name="vishal orsu" userId="695c76608b3cd0f9" providerId="LiveId" clId="{DA9C8145-72D3-46EC-B75B-621F51D533BF}" dt="2024-04-17T02:39:30.987" v="146" actId="21"/>
          <ac:spMkLst>
            <pc:docMk/>
            <pc:sldMk cId="707466375" sldId="282"/>
            <ac:spMk id="3" creationId="{7258E10A-BCA8-FDD2-8FD5-F85A4BBEB31F}"/>
          </ac:spMkLst>
        </pc:spChg>
        <pc:spChg chg="del">
          <ac:chgData name="vishal orsu" userId="695c76608b3cd0f9" providerId="LiveId" clId="{DA9C8145-72D3-46EC-B75B-621F51D533BF}" dt="2024-04-17T02:39:16.602" v="143" actId="21"/>
          <ac:spMkLst>
            <pc:docMk/>
            <pc:sldMk cId="707466375" sldId="282"/>
            <ac:spMk id="4" creationId="{30BA0EAA-1CC7-C687-CB40-143066964973}"/>
          </ac:spMkLst>
        </pc:spChg>
        <pc:picChg chg="del">
          <ac:chgData name="vishal orsu" userId="695c76608b3cd0f9" providerId="LiveId" clId="{DA9C8145-72D3-46EC-B75B-621F51D533BF}" dt="2024-04-17T02:37:57.338" v="133" actId="21"/>
          <ac:picMkLst>
            <pc:docMk/>
            <pc:sldMk cId="707466375" sldId="282"/>
            <ac:picMk id="6" creationId="{AD886E65-5B4A-77A9-816F-996CDFB267DB}"/>
          </ac:picMkLst>
        </pc:picChg>
        <pc:picChg chg="del mod">
          <ac:chgData name="vishal orsu" userId="695c76608b3cd0f9" providerId="LiveId" clId="{DA9C8145-72D3-46EC-B75B-621F51D533BF}" dt="2024-04-17T02:37:35.352" v="128" actId="21"/>
          <ac:picMkLst>
            <pc:docMk/>
            <pc:sldMk cId="707466375" sldId="282"/>
            <ac:picMk id="10" creationId="{982822A4-8EF5-C66F-A992-20F48C614BC3}"/>
          </ac:picMkLst>
        </pc:picChg>
      </pc:sldChg>
      <pc:sldChg chg="addSp delSp modSp del mod">
        <pc:chgData name="vishal orsu" userId="695c76608b3cd0f9" providerId="LiveId" clId="{DA9C8145-72D3-46EC-B75B-621F51D533BF}" dt="2024-04-17T02:43:14.482" v="182" actId="47"/>
        <pc:sldMkLst>
          <pc:docMk/>
          <pc:sldMk cId="2864567733" sldId="283"/>
        </pc:sldMkLst>
        <pc:spChg chg="del mod">
          <ac:chgData name="vishal orsu" userId="695c76608b3cd0f9" providerId="LiveId" clId="{DA9C8145-72D3-46EC-B75B-621F51D533BF}" dt="2024-04-17T02:42:31.906" v="175" actId="21"/>
          <ac:spMkLst>
            <pc:docMk/>
            <pc:sldMk cId="2864567733" sldId="283"/>
            <ac:spMk id="9" creationId="{C4CD6B3F-64E2-9F72-9EA7-7EB77E54B0DD}"/>
          </ac:spMkLst>
        </pc:spChg>
        <pc:spChg chg="del">
          <ac:chgData name="vishal orsu" userId="695c76608b3cd0f9" providerId="LiveId" clId="{DA9C8145-72D3-46EC-B75B-621F51D533BF}" dt="2024-04-17T02:42:50.860" v="178" actId="21"/>
          <ac:spMkLst>
            <pc:docMk/>
            <pc:sldMk cId="2864567733" sldId="283"/>
            <ac:spMk id="10" creationId="{A5D923F9-0076-F6D7-6C3D-81A4FDA8250F}"/>
          </ac:spMkLst>
        </pc:spChg>
        <pc:picChg chg="del mod">
          <ac:chgData name="vishal orsu" userId="695c76608b3cd0f9" providerId="LiveId" clId="{DA9C8145-72D3-46EC-B75B-621F51D533BF}" dt="2024-04-17T02:40:58.622" v="164" actId="21"/>
          <ac:picMkLst>
            <pc:docMk/>
            <pc:sldMk cId="2864567733" sldId="283"/>
            <ac:picMk id="4" creationId="{7DF733D1-F240-FF9D-D8C9-607C249C1EB7}"/>
          </ac:picMkLst>
        </pc:picChg>
        <pc:picChg chg="del mod">
          <ac:chgData name="vishal orsu" userId="695c76608b3cd0f9" providerId="LiveId" clId="{DA9C8145-72D3-46EC-B75B-621F51D533BF}" dt="2024-04-17T02:36:14.735" v="116" actId="21"/>
          <ac:picMkLst>
            <pc:docMk/>
            <pc:sldMk cId="2864567733" sldId="283"/>
            <ac:picMk id="6" creationId="{383C2619-BB22-06F8-54AD-1FC920006F26}"/>
          </ac:picMkLst>
        </pc:picChg>
        <pc:picChg chg="del mod">
          <ac:chgData name="vishal orsu" userId="695c76608b3cd0f9" providerId="LiveId" clId="{DA9C8145-72D3-46EC-B75B-621F51D533BF}" dt="2024-04-17T02:36:25.631" v="119" actId="21"/>
          <ac:picMkLst>
            <pc:docMk/>
            <pc:sldMk cId="2864567733" sldId="283"/>
            <ac:picMk id="8" creationId="{B3C734ED-BE04-F9F4-4D28-956B0D5E1B5B}"/>
          </ac:picMkLst>
        </pc:picChg>
        <pc:picChg chg="add del mod">
          <ac:chgData name="vishal orsu" userId="695c76608b3cd0f9" providerId="LiveId" clId="{DA9C8145-72D3-46EC-B75B-621F51D533BF}" dt="2024-04-17T02:40:52.076" v="162" actId="21"/>
          <ac:picMkLst>
            <pc:docMk/>
            <pc:sldMk cId="2864567733" sldId="283"/>
            <ac:picMk id="1026" creationId="{0048FEC5-F525-9188-7C6B-B5D4474FD6B1}"/>
          </ac:picMkLst>
        </pc:picChg>
      </pc:sldChg>
      <pc:sldChg chg="del ord">
        <pc:chgData name="vishal orsu" userId="695c76608b3cd0f9" providerId="LiveId" clId="{DA9C8145-72D3-46EC-B75B-621F51D533BF}" dt="2024-04-17T02:48:14.739" v="209" actId="47"/>
        <pc:sldMkLst>
          <pc:docMk/>
          <pc:sldMk cId="3477302806" sldId="284"/>
        </pc:sldMkLst>
      </pc:sldChg>
      <pc:sldChg chg="addSp delSp modSp add mod">
        <pc:chgData name="vishal orsu" userId="695c76608b3cd0f9" providerId="LiveId" clId="{DA9C8145-72D3-46EC-B75B-621F51D533BF}" dt="2024-04-22T01:51:16.713" v="479" actId="26606"/>
        <pc:sldMkLst>
          <pc:docMk/>
          <pc:sldMk cId="1924347407" sldId="285"/>
        </pc:sldMkLst>
        <pc:spChg chg="mod">
          <ac:chgData name="vishal orsu" userId="695c76608b3cd0f9" providerId="LiveId" clId="{DA9C8145-72D3-46EC-B75B-621F51D533BF}" dt="2024-04-22T01:51:16.713" v="479" actId="26606"/>
          <ac:spMkLst>
            <pc:docMk/>
            <pc:sldMk cId="1924347407" sldId="285"/>
            <ac:spMk id="2" creationId="{323B171A-55D9-6F7E-025E-219B3B5DE5F7}"/>
          </ac:spMkLst>
        </pc:spChg>
        <pc:spChg chg="mod ord">
          <ac:chgData name="vishal orsu" userId="695c76608b3cd0f9" providerId="LiveId" clId="{DA9C8145-72D3-46EC-B75B-621F51D533BF}" dt="2024-04-22T01:51:16.713" v="479" actId="26606"/>
          <ac:spMkLst>
            <pc:docMk/>
            <pc:sldMk cId="1924347407" sldId="285"/>
            <ac:spMk id="3" creationId="{03FD7B94-0DE3-E15E-DE94-6C55190B3778}"/>
          </ac:spMkLst>
        </pc:spChg>
        <pc:spChg chg="add del">
          <ac:chgData name="vishal orsu" userId="695c76608b3cd0f9" providerId="LiveId" clId="{DA9C8145-72D3-46EC-B75B-621F51D533BF}" dt="2024-04-22T01:51:16.713" v="479" actId="26606"/>
          <ac:spMkLst>
            <pc:docMk/>
            <pc:sldMk cId="1924347407" sldId="285"/>
            <ac:spMk id="22" creationId="{8DDAA74B-8E81-4F15-BC0F-4050965FF520}"/>
          </ac:spMkLst>
        </pc:spChg>
        <pc:spChg chg="add del">
          <ac:chgData name="vishal orsu" userId="695c76608b3cd0f9" providerId="LiveId" clId="{DA9C8145-72D3-46EC-B75B-621F51D533BF}" dt="2024-04-22T01:51:16.713" v="479" actId="26606"/>
          <ac:spMkLst>
            <pc:docMk/>
            <pc:sldMk cId="1924347407" sldId="285"/>
            <ac:spMk id="24" creationId="{374CD4C6-F07B-411C-876A-727559731FF0}"/>
          </ac:spMkLst>
        </pc:spChg>
        <pc:spChg chg="add del">
          <ac:chgData name="vishal orsu" userId="695c76608b3cd0f9" providerId="LiveId" clId="{DA9C8145-72D3-46EC-B75B-621F51D533BF}" dt="2024-04-22T01:51:00.465" v="476" actId="26606"/>
          <ac:spMkLst>
            <pc:docMk/>
            <pc:sldMk cId="1924347407" sldId="285"/>
            <ac:spMk id="29" creationId="{C28AA5B0-EA1F-42BB-AE4B-1A06337DD243}"/>
          </ac:spMkLst>
        </pc:spChg>
        <pc:spChg chg="add del">
          <ac:chgData name="vishal orsu" userId="695c76608b3cd0f9" providerId="LiveId" clId="{DA9C8145-72D3-46EC-B75B-621F51D533BF}" dt="2024-04-22T01:51:00.465" v="476" actId="26606"/>
          <ac:spMkLst>
            <pc:docMk/>
            <pc:sldMk cId="1924347407" sldId="285"/>
            <ac:spMk id="31" creationId="{4F5B6F84-73EF-47ED-850E-4308B2C0D1E3}"/>
          </ac:spMkLst>
        </pc:spChg>
        <pc:spChg chg="add del">
          <ac:chgData name="vishal orsu" userId="695c76608b3cd0f9" providerId="LiveId" clId="{DA9C8145-72D3-46EC-B75B-621F51D533BF}" dt="2024-04-22T01:51:16.713" v="478" actId="26606"/>
          <ac:spMkLst>
            <pc:docMk/>
            <pc:sldMk cId="1924347407" sldId="285"/>
            <ac:spMk id="33" creationId="{6FF8DE50-7A65-4407-ADF1-2CD17A919CE0}"/>
          </ac:spMkLst>
        </pc:spChg>
        <pc:spChg chg="add del">
          <ac:chgData name="vishal orsu" userId="695c76608b3cd0f9" providerId="LiveId" clId="{DA9C8145-72D3-46EC-B75B-621F51D533BF}" dt="2024-04-22T01:51:16.713" v="478" actId="26606"/>
          <ac:spMkLst>
            <pc:docMk/>
            <pc:sldMk cId="1924347407" sldId="285"/>
            <ac:spMk id="34" creationId="{4F5B6F84-73EF-47ED-850E-4308B2C0D1E3}"/>
          </ac:spMkLst>
        </pc:spChg>
        <pc:spChg chg="add">
          <ac:chgData name="vishal orsu" userId="695c76608b3cd0f9" providerId="LiveId" clId="{DA9C8145-72D3-46EC-B75B-621F51D533BF}" dt="2024-04-22T01:51:16.713" v="479" actId="26606"/>
          <ac:spMkLst>
            <pc:docMk/>
            <pc:sldMk cId="1924347407" sldId="285"/>
            <ac:spMk id="36" creationId="{317ADF9C-7729-43E0-B44E-3392C2BD0ADE}"/>
          </ac:spMkLst>
        </pc:spChg>
        <pc:spChg chg="add">
          <ac:chgData name="vishal orsu" userId="695c76608b3cd0f9" providerId="LiveId" clId="{DA9C8145-72D3-46EC-B75B-621F51D533BF}" dt="2024-04-22T01:51:16.713" v="479" actId="26606"/>
          <ac:spMkLst>
            <pc:docMk/>
            <pc:sldMk cId="1924347407" sldId="285"/>
            <ac:spMk id="37" creationId="{C264CE6C-E4DD-47B0-947A-FE4B1135B4D6}"/>
          </ac:spMkLst>
        </pc:spChg>
        <pc:picChg chg="mod">
          <ac:chgData name="vishal orsu" userId="695c76608b3cd0f9" providerId="LiveId" clId="{DA9C8145-72D3-46EC-B75B-621F51D533BF}" dt="2024-04-22T01:51:16.713" v="479" actId="26606"/>
          <ac:picMkLst>
            <pc:docMk/>
            <pc:sldMk cId="1924347407" sldId="285"/>
            <ac:picMk id="5" creationId="{007905A7-790A-9B40-9F39-6D2C5F9B79CE}"/>
          </ac:picMkLst>
        </pc:picChg>
      </pc:sldChg>
      <pc:sldChg chg="delSp add del setBg delDesignElem">
        <pc:chgData name="vishal orsu" userId="695c76608b3cd0f9" providerId="LiveId" clId="{DA9C8145-72D3-46EC-B75B-621F51D533BF}" dt="2024-04-17T01:03:13.645" v="3" actId="47"/>
        <pc:sldMkLst>
          <pc:docMk/>
          <pc:sldMk cId="3557471211" sldId="285"/>
        </pc:sldMkLst>
        <pc:spChg chg="del">
          <ac:chgData name="vishal orsu" userId="695c76608b3cd0f9" providerId="LiveId" clId="{DA9C8145-72D3-46EC-B75B-621F51D533BF}" dt="2024-04-17T01:03:09.453" v="1"/>
          <ac:spMkLst>
            <pc:docMk/>
            <pc:sldMk cId="3557471211" sldId="285"/>
            <ac:spMk id="10" creationId="{F06B261F-632C-43DC-8DC7-7723B368270D}"/>
          </ac:spMkLst>
        </pc:spChg>
        <pc:spChg chg="del">
          <ac:chgData name="vishal orsu" userId="695c76608b3cd0f9" providerId="LiveId" clId="{DA9C8145-72D3-46EC-B75B-621F51D533BF}" dt="2024-04-17T01:03:09.453" v="1"/>
          <ac:spMkLst>
            <pc:docMk/>
            <pc:sldMk cId="3557471211" sldId="285"/>
            <ac:spMk id="12" creationId="{4E524C7F-EE50-42C5-9434-7C78CE04445B}"/>
          </ac:spMkLst>
        </pc:spChg>
      </pc:sldChg>
      <pc:sldChg chg="addSp delSp add del setBg delDesignElem">
        <pc:chgData name="vishal orsu" userId="695c76608b3cd0f9" providerId="LiveId" clId="{DA9C8145-72D3-46EC-B75B-621F51D533BF}" dt="2024-04-17T01:03:39.615" v="17"/>
        <pc:sldMkLst>
          <pc:docMk/>
          <pc:sldMk cId="4140930369" sldId="285"/>
        </pc:sldMkLst>
        <pc:spChg chg="add del">
          <ac:chgData name="vishal orsu" userId="695c76608b3cd0f9" providerId="LiveId" clId="{DA9C8145-72D3-46EC-B75B-621F51D533BF}" dt="2024-04-17T01:03:39.615" v="17"/>
          <ac:spMkLst>
            <pc:docMk/>
            <pc:sldMk cId="4140930369" sldId="285"/>
            <ac:spMk id="22" creationId="{8DDAA74B-8E81-4F15-BC0F-4050965FF520}"/>
          </ac:spMkLst>
        </pc:spChg>
        <pc:spChg chg="add del">
          <ac:chgData name="vishal orsu" userId="695c76608b3cd0f9" providerId="LiveId" clId="{DA9C8145-72D3-46EC-B75B-621F51D533BF}" dt="2024-04-17T01:03:39.615" v="17"/>
          <ac:spMkLst>
            <pc:docMk/>
            <pc:sldMk cId="4140930369" sldId="285"/>
            <ac:spMk id="24" creationId="{374CD4C6-F07B-411C-876A-727559731FF0}"/>
          </ac:spMkLst>
        </pc:spChg>
      </pc:sldChg>
      <pc:sldChg chg="delSp modSp add mod">
        <pc:chgData name="vishal orsu" userId="695c76608b3cd0f9" providerId="LiveId" clId="{DA9C8145-72D3-46EC-B75B-621F51D533BF}" dt="2024-04-22T01:47:24.296" v="446" actId="478"/>
        <pc:sldMkLst>
          <pc:docMk/>
          <pc:sldMk cId="2381258706" sldId="286"/>
        </pc:sldMkLst>
        <pc:spChg chg="mod">
          <ac:chgData name="vishal orsu" userId="695c76608b3cd0f9" providerId="LiveId" clId="{DA9C8145-72D3-46EC-B75B-621F51D533BF}" dt="2024-04-22T01:45:29.141" v="427" actId="1076"/>
          <ac:spMkLst>
            <pc:docMk/>
            <pc:sldMk cId="2381258706" sldId="286"/>
            <ac:spMk id="2" creationId="{076A8848-214B-1F88-6ACF-DE45ECBD59E2}"/>
          </ac:spMkLst>
        </pc:spChg>
        <pc:spChg chg="mod">
          <ac:chgData name="vishal orsu" userId="695c76608b3cd0f9" providerId="LiveId" clId="{DA9C8145-72D3-46EC-B75B-621F51D533BF}" dt="2024-04-22T01:46:42.264" v="445" actId="13926"/>
          <ac:spMkLst>
            <pc:docMk/>
            <pc:sldMk cId="2381258706" sldId="286"/>
            <ac:spMk id="3" creationId="{8BC09059-B5C6-587B-A04B-16AE3D45854B}"/>
          </ac:spMkLst>
        </pc:spChg>
        <pc:picChg chg="del mod">
          <ac:chgData name="vishal orsu" userId="695c76608b3cd0f9" providerId="LiveId" clId="{DA9C8145-72D3-46EC-B75B-621F51D533BF}" dt="2024-04-22T01:47:24.296" v="446" actId="478"/>
          <ac:picMkLst>
            <pc:docMk/>
            <pc:sldMk cId="2381258706" sldId="286"/>
            <ac:picMk id="1028" creationId="{C106476B-C444-BE44-C54C-38042035E484}"/>
          </ac:picMkLst>
        </pc:picChg>
      </pc:sldChg>
      <pc:sldChg chg="addSp delSp add del setBg delDesignElem">
        <pc:chgData name="vishal orsu" userId="695c76608b3cd0f9" providerId="LiveId" clId="{DA9C8145-72D3-46EC-B75B-621F51D533BF}" dt="2024-04-17T01:03:53.457" v="22"/>
        <pc:sldMkLst>
          <pc:docMk/>
          <pc:sldMk cId="3327806076" sldId="286"/>
        </pc:sldMkLst>
        <pc:spChg chg="add del">
          <ac:chgData name="vishal orsu" userId="695c76608b3cd0f9" providerId="LiveId" clId="{DA9C8145-72D3-46EC-B75B-621F51D533BF}" dt="2024-04-17T01:03:53.457" v="22"/>
          <ac:spMkLst>
            <pc:docMk/>
            <pc:sldMk cId="3327806076" sldId="286"/>
            <ac:spMk id="10" creationId="{F06B261F-632C-43DC-8DC7-7723B368270D}"/>
          </ac:spMkLst>
        </pc:spChg>
        <pc:spChg chg="add del">
          <ac:chgData name="vishal orsu" userId="695c76608b3cd0f9" providerId="LiveId" clId="{DA9C8145-72D3-46EC-B75B-621F51D533BF}" dt="2024-04-17T01:03:53.457" v="22"/>
          <ac:spMkLst>
            <pc:docMk/>
            <pc:sldMk cId="3327806076" sldId="286"/>
            <ac:spMk id="12" creationId="{4E524C7F-EE50-42C5-9434-7C78CE04445B}"/>
          </ac:spMkLst>
        </pc:spChg>
      </pc:sldChg>
      <pc:sldChg chg="addSp delSp modSp new mod">
        <pc:chgData name="vishal orsu" userId="695c76608b3cd0f9" providerId="LiveId" clId="{DA9C8145-72D3-46EC-B75B-621F51D533BF}" dt="2024-04-22T23:21:28.622" v="885" actId="207"/>
        <pc:sldMkLst>
          <pc:docMk/>
          <pc:sldMk cId="1170602544" sldId="287"/>
        </pc:sldMkLst>
        <pc:spChg chg="add mod">
          <ac:chgData name="vishal orsu" userId="695c76608b3cd0f9" providerId="LiveId" clId="{DA9C8145-72D3-46EC-B75B-621F51D533BF}" dt="2024-04-17T16:55:33.493" v="313" actId="14100"/>
          <ac:spMkLst>
            <pc:docMk/>
            <pc:sldMk cId="1170602544" sldId="287"/>
            <ac:spMk id="2" creationId="{185DC085-8175-B1F8-9689-0B34AA41CF5D}"/>
          </ac:spMkLst>
        </pc:spChg>
        <pc:spChg chg="add del mod">
          <ac:chgData name="vishal orsu" userId="695c76608b3cd0f9" providerId="LiveId" clId="{DA9C8145-72D3-46EC-B75B-621F51D533BF}" dt="2024-04-17T01:30:16.458" v="59"/>
          <ac:spMkLst>
            <pc:docMk/>
            <pc:sldMk cId="1170602544" sldId="287"/>
            <ac:spMk id="2" creationId="{BF1B8CA8-216B-A0D0-59DA-B7AB1FCCCC92}"/>
          </ac:spMkLst>
        </pc:spChg>
        <pc:spChg chg="add mod">
          <ac:chgData name="vishal orsu" userId="695c76608b3cd0f9" providerId="LiveId" clId="{DA9C8145-72D3-46EC-B75B-621F51D533BF}" dt="2024-04-17T16:54:42.315" v="312" actId="14100"/>
          <ac:spMkLst>
            <pc:docMk/>
            <pc:sldMk cId="1170602544" sldId="287"/>
            <ac:spMk id="3" creationId="{FD251EA1-8A27-737C-EC56-867066E4D9DD}"/>
          </ac:spMkLst>
        </pc:spChg>
        <pc:spChg chg="add mod">
          <ac:chgData name="vishal orsu" userId="695c76608b3cd0f9" providerId="LiveId" clId="{DA9C8145-72D3-46EC-B75B-621F51D533BF}" dt="2024-04-17T17:02:26.112" v="317" actId="14100"/>
          <ac:spMkLst>
            <pc:docMk/>
            <pc:sldMk cId="1170602544" sldId="287"/>
            <ac:spMk id="4" creationId="{673311B3-2D69-2331-57AE-E89476805BCC}"/>
          </ac:spMkLst>
        </pc:spChg>
        <pc:spChg chg="add del mod">
          <ac:chgData name="vishal orsu" userId="695c76608b3cd0f9" providerId="LiveId" clId="{DA9C8145-72D3-46EC-B75B-621F51D533BF}" dt="2024-04-22T23:21:28.622" v="885" actId="207"/>
          <ac:spMkLst>
            <pc:docMk/>
            <pc:sldMk cId="1170602544" sldId="287"/>
            <ac:spMk id="5" creationId="{B9F1ACE2-5EAC-BE49-34E7-59E5E4FA7ABF}"/>
          </ac:spMkLst>
        </pc:spChg>
        <pc:spChg chg="add del mod">
          <ac:chgData name="vishal orsu" userId="695c76608b3cd0f9" providerId="LiveId" clId="{DA9C8145-72D3-46EC-B75B-621F51D533BF}" dt="2024-04-17T01:34:48.831" v="98"/>
          <ac:spMkLst>
            <pc:docMk/>
            <pc:sldMk cId="1170602544" sldId="287"/>
            <ac:spMk id="6" creationId="{04413FF7-0FC5-1E6E-962A-91AD3D78E867}"/>
          </ac:spMkLst>
        </pc:spChg>
        <pc:spChg chg="add del mod">
          <ac:chgData name="vishal orsu" userId="695c76608b3cd0f9" providerId="LiveId" clId="{DA9C8145-72D3-46EC-B75B-621F51D533BF}" dt="2024-04-17T02:58:01.096" v="271"/>
          <ac:spMkLst>
            <pc:docMk/>
            <pc:sldMk cId="1170602544" sldId="287"/>
            <ac:spMk id="8" creationId="{4D24CDE0-43D4-A631-50A5-03B2CC329734}"/>
          </ac:spMkLst>
        </pc:spChg>
        <pc:graphicFrameChg chg="add del">
          <ac:chgData name="vishal orsu" userId="695c76608b3cd0f9" providerId="LiveId" clId="{DA9C8145-72D3-46EC-B75B-621F51D533BF}" dt="2024-04-17T02:03:34.734" v="102" actId="26606"/>
          <ac:graphicFrameMkLst>
            <pc:docMk/>
            <pc:sldMk cId="1170602544" sldId="287"/>
            <ac:graphicFrameMk id="7" creationId="{59AADD30-B819-8A0E-92BD-0789E86451F4}"/>
          </ac:graphicFrameMkLst>
        </pc:graphicFrameChg>
      </pc:sldChg>
      <pc:sldChg chg="addSp delSp modSp new del mod">
        <pc:chgData name="vishal orsu" userId="695c76608b3cd0f9" providerId="LiveId" clId="{DA9C8145-72D3-46EC-B75B-621F51D533BF}" dt="2024-04-23T01:20:56.405" v="1024" actId="47"/>
        <pc:sldMkLst>
          <pc:docMk/>
          <pc:sldMk cId="1437064131" sldId="288"/>
        </pc:sldMkLst>
        <pc:spChg chg="add del mod">
          <ac:chgData name="vishal orsu" userId="695c76608b3cd0f9" providerId="LiveId" clId="{DA9C8145-72D3-46EC-B75B-621F51D533BF}" dt="2024-04-23T01:04:10.431" v="929" actId="21"/>
          <ac:spMkLst>
            <pc:docMk/>
            <pc:sldMk cId="1437064131" sldId="288"/>
            <ac:spMk id="9" creationId="{C4CD6B3F-64E2-9F72-9EA7-7EB77E54B0DD}"/>
          </ac:spMkLst>
        </pc:spChg>
        <pc:picChg chg="add del mod">
          <ac:chgData name="vishal orsu" userId="695c76608b3cd0f9" providerId="LiveId" clId="{DA9C8145-72D3-46EC-B75B-621F51D533BF}" dt="2024-04-23T00:57:05.507" v="895" actId="478"/>
          <ac:picMkLst>
            <pc:docMk/>
            <pc:sldMk cId="1437064131" sldId="288"/>
            <ac:picMk id="3" creationId="{483F0B70-1983-6559-D857-CD36A402B706}"/>
          </ac:picMkLst>
        </pc:picChg>
        <pc:picChg chg="add del mod">
          <ac:chgData name="vishal orsu" userId="695c76608b3cd0f9" providerId="LiveId" clId="{DA9C8145-72D3-46EC-B75B-621F51D533BF}" dt="2024-04-23T01:01:58.238" v="897" actId="21"/>
          <ac:picMkLst>
            <pc:docMk/>
            <pc:sldMk cId="1437064131" sldId="288"/>
            <ac:picMk id="4" creationId="{7DF733D1-F240-FF9D-D8C9-607C249C1EB7}"/>
          </ac:picMkLst>
        </pc:picChg>
        <pc:picChg chg="add del mod">
          <ac:chgData name="vishal orsu" userId="695c76608b3cd0f9" providerId="LiveId" clId="{DA9C8145-72D3-46EC-B75B-621F51D533BF}" dt="2024-04-17T02:41:31.077" v="168" actId="478"/>
          <ac:picMkLst>
            <pc:docMk/>
            <pc:sldMk cId="1437064131" sldId="288"/>
            <ac:picMk id="1026" creationId="{0048FEC5-F525-9188-7C6B-B5D4474FD6B1}"/>
          </ac:picMkLst>
        </pc:picChg>
      </pc:sldChg>
      <pc:sldChg chg="addSp delSp modSp new del mod setBg">
        <pc:chgData name="vishal orsu" userId="695c76608b3cd0f9" providerId="LiveId" clId="{DA9C8145-72D3-46EC-B75B-621F51D533BF}" dt="2024-04-23T01:19:18.308" v="973" actId="47"/>
        <pc:sldMkLst>
          <pc:docMk/>
          <pc:sldMk cId="67762819" sldId="289"/>
        </pc:sldMkLst>
        <pc:spChg chg="add del">
          <ac:chgData name="vishal orsu" userId="695c76608b3cd0f9" providerId="LiveId" clId="{DA9C8145-72D3-46EC-B75B-621F51D533BF}" dt="2024-04-23T00:56:51.189" v="891" actId="26606"/>
          <ac:spMkLst>
            <pc:docMk/>
            <pc:sldMk cId="67762819" sldId="289"/>
            <ac:spMk id="8" creationId="{8A2FCF07-6918-45A6-B28F-1025FEBA7AEF}"/>
          </ac:spMkLst>
        </pc:spChg>
        <pc:picChg chg="add del mod">
          <ac:chgData name="vishal orsu" userId="695c76608b3cd0f9" providerId="LiveId" clId="{DA9C8145-72D3-46EC-B75B-621F51D533BF}" dt="2024-04-23T01:08:33.963" v="971" actId="478"/>
          <ac:picMkLst>
            <pc:docMk/>
            <pc:sldMk cId="67762819" sldId="289"/>
            <ac:picMk id="3" creationId="{D252875D-3FA6-A7A9-D957-17C34A094921}"/>
          </ac:picMkLst>
        </pc:picChg>
      </pc:sldChg>
      <pc:sldChg chg="new del">
        <pc:chgData name="vishal orsu" userId="695c76608b3cd0f9" providerId="LiveId" clId="{DA9C8145-72D3-46EC-B75B-621F51D533BF}" dt="2024-04-22T02:32:40.738" v="786" actId="47"/>
        <pc:sldMkLst>
          <pc:docMk/>
          <pc:sldMk cId="1298325171" sldId="289"/>
        </pc:sldMkLst>
      </pc:sldChg>
      <pc:sldChg chg="addSp modSp new del mod">
        <pc:chgData name="vishal orsu" userId="695c76608b3cd0f9" providerId="LiveId" clId="{DA9C8145-72D3-46EC-B75B-621F51D533BF}" dt="2024-04-22T06:43:30.310" v="869" actId="47"/>
        <pc:sldMkLst>
          <pc:docMk/>
          <pc:sldMk cId="1828620371" sldId="289"/>
        </pc:sldMkLst>
        <pc:spChg chg="add mod ord">
          <ac:chgData name="vishal orsu" userId="695c76608b3cd0f9" providerId="LiveId" clId="{DA9C8145-72D3-46EC-B75B-621F51D533BF}" dt="2024-04-22T06:41:57.249" v="864" actId="207"/>
          <ac:spMkLst>
            <pc:docMk/>
            <pc:sldMk cId="1828620371" sldId="289"/>
            <ac:spMk id="4" creationId="{BC6B9785-A690-5E60-C0AF-A619A8651564}"/>
          </ac:spMkLst>
        </pc:spChg>
        <pc:spChg chg="add mod">
          <ac:chgData name="vishal orsu" userId="695c76608b3cd0f9" providerId="LiveId" clId="{DA9C8145-72D3-46EC-B75B-621F51D533BF}" dt="2024-04-22T06:41:29.486" v="860" actId="207"/>
          <ac:spMkLst>
            <pc:docMk/>
            <pc:sldMk cId="1828620371" sldId="289"/>
            <ac:spMk id="5" creationId="{05C2169F-C36B-EF1A-41EC-E0E45CB16DC5}"/>
          </ac:spMkLst>
        </pc:spChg>
        <pc:spChg chg="add mod">
          <ac:chgData name="vishal orsu" userId="695c76608b3cd0f9" providerId="LiveId" clId="{DA9C8145-72D3-46EC-B75B-621F51D533BF}" dt="2024-04-22T06:42:35.112" v="867" actId="207"/>
          <ac:spMkLst>
            <pc:docMk/>
            <pc:sldMk cId="1828620371" sldId="289"/>
            <ac:spMk id="6" creationId="{B4CBA017-75BF-291F-D928-9EF0209D80F3}"/>
          </ac:spMkLst>
        </pc:spChg>
        <pc:picChg chg="add mod">
          <ac:chgData name="vishal orsu" userId="695c76608b3cd0f9" providerId="LiveId" clId="{DA9C8145-72D3-46EC-B75B-621F51D533BF}" dt="2024-04-22T06:40:18.635" v="851" actId="1076"/>
          <ac:picMkLst>
            <pc:docMk/>
            <pc:sldMk cId="1828620371" sldId="289"/>
            <ac:picMk id="2" creationId="{C0089B80-13CF-51E2-6733-B3362DBED2E4}"/>
          </ac:picMkLst>
        </pc:picChg>
        <pc:picChg chg="add mod">
          <ac:chgData name="vishal orsu" userId="695c76608b3cd0f9" providerId="LiveId" clId="{DA9C8145-72D3-46EC-B75B-621F51D533BF}" dt="2024-04-22T06:42:44.916" v="868" actId="14100"/>
          <ac:picMkLst>
            <pc:docMk/>
            <pc:sldMk cId="1828620371" sldId="289"/>
            <ac:picMk id="3" creationId="{E0F4D8C6-AFCA-23C9-0989-BAA039DBF1D1}"/>
          </ac:picMkLst>
        </pc:picChg>
      </pc:sldChg>
      <pc:sldChg chg="addSp delSp modSp new mod">
        <pc:chgData name="vishal orsu" userId="695c76608b3cd0f9" providerId="LiveId" clId="{DA9C8145-72D3-46EC-B75B-621F51D533BF}" dt="2024-04-23T04:00:32.414" v="1196" actId="1076"/>
        <pc:sldMkLst>
          <pc:docMk/>
          <pc:sldMk cId="3984108557" sldId="290"/>
        </pc:sldMkLst>
        <pc:spChg chg="add mod">
          <ac:chgData name="vishal orsu" userId="695c76608b3cd0f9" providerId="LiveId" clId="{DA9C8145-72D3-46EC-B75B-621F51D533BF}" dt="2024-04-23T04:00:25.614" v="1195" actId="3062"/>
          <ac:spMkLst>
            <pc:docMk/>
            <pc:sldMk cId="3984108557" sldId="290"/>
            <ac:spMk id="8" creationId="{7258E10A-BCA8-FDD2-8FD5-F85A4BBEB31F}"/>
          </ac:spMkLst>
        </pc:spChg>
        <pc:spChg chg="add mod ord">
          <ac:chgData name="vishal orsu" userId="695c76608b3cd0f9" providerId="LiveId" clId="{DA9C8145-72D3-46EC-B75B-621F51D533BF}" dt="2024-04-23T04:00:32.414" v="1196" actId="1076"/>
          <ac:spMkLst>
            <pc:docMk/>
            <pc:sldMk cId="3984108557" sldId="290"/>
            <ac:spMk id="9" creationId="{C4CD6B3F-64E2-9F72-9EA7-7EB77E54B0DD}"/>
          </ac:spMkLst>
        </pc:spChg>
        <pc:picChg chg="add del mod">
          <ac:chgData name="vishal orsu" userId="695c76608b3cd0f9" providerId="LiveId" clId="{DA9C8145-72D3-46EC-B75B-621F51D533BF}" dt="2024-04-23T03:43:42.085" v="1143" actId="478"/>
          <ac:picMkLst>
            <pc:docMk/>
            <pc:sldMk cId="3984108557" sldId="290"/>
            <ac:picMk id="3" creationId="{AD886E65-5B4A-77A9-816F-996CDFB267DB}"/>
          </ac:picMkLst>
        </pc:picChg>
        <pc:picChg chg="add del mod">
          <ac:chgData name="vishal orsu" userId="695c76608b3cd0f9" providerId="LiveId" clId="{DA9C8145-72D3-46EC-B75B-621F51D533BF}" dt="2024-04-23T03:44:32.141" v="1150" actId="478"/>
          <ac:picMkLst>
            <pc:docMk/>
            <pc:sldMk cId="3984108557" sldId="290"/>
            <ac:picMk id="4" creationId="{7DF733D1-F240-FF9D-D8C9-607C249C1EB7}"/>
          </ac:picMkLst>
        </pc:picChg>
        <pc:picChg chg="add mod ord modCrop">
          <ac:chgData name="vishal orsu" userId="695c76608b3cd0f9" providerId="LiveId" clId="{DA9C8145-72D3-46EC-B75B-621F51D533BF}" dt="2024-04-23T03:45:50.451" v="1164" actId="14100"/>
          <ac:picMkLst>
            <pc:docMk/>
            <pc:sldMk cId="3984108557" sldId="290"/>
            <ac:picMk id="5" creationId="{6E789D68-147D-DA38-81DA-3DEE5AF04EBD}"/>
          </ac:picMkLst>
        </pc:picChg>
        <pc:picChg chg="add mod modCrop">
          <ac:chgData name="vishal orsu" userId="695c76608b3cd0f9" providerId="LiveId" clId="{DA9C8145-72D3-46EC-B75B-621F51D533BF}" dt="2024-04-23T03:46:09.431" v="1167" actId="14100"/>
          <ac:picMkLst>
            <pc:docMk/>
            <pc:sldMk cId="3984108557" sldId="290"/>
            <ac:picMk id="7" creationId="{74935129-E819-95F6-70D9-56DB58BAFC47}"/>
          </ac:picMkLst>
        </pc:picChg>
      </pc:sldChg>
      <pc:sldChg chg="addSp delSp modSp new mod setBg addAnim delAnim">
        <pc:chgData name="vishal orsu" userId="695c76608b3cd0f9" providerId="LiveId" clId="{DA9C8145-72D3-46EC-B75B-621F51D533BF}" dt="2024-04-23T01:25:46.772" v="1034" actId="26606"/>
        <pc:sldMkLst>
          <pc:docMk/>
          <pc:sldMk cId="116827088" sldId="291"/>
        </pc:sldMkLst>
        <pc:spChg chg="mod ord">
          <ac:chgData name="vishal orsu" userId="695c76608b3cd0f9" providerId="LiveId" clId="{DA9C8145-72D3-46EC-B75B-621F51D533BF}" dt="2024-04-23T01:25:46.772" v="1034" actId="26606"/>
          <ac:spMkLst>
            <pc:docMk/>
            <pc:sldMk cId="116827088" sldId="291"/>
            <ac:spMk id="2" creationId="{2D4B54DA-F899-A459-A897-D914A75D94D1}"/>
          </ac:spMkLst>
        </pc:spChg>
        <pc:spChg chg="add del">
          <ac:chgData name="vishal orsu" userId="695c76608b3cd0f9" providerId="LiveId" clId="{DA9C8145-72D3-46EC-B75B-621F51D533BF}" dt="2024-04-23T01:25:46.772" v="1034" actId="26606"/>
          <ac:spMkLst>
            <pc:docMk/>
            <pc:sldMk cId="116827088" sldId="291"/>
            <ac:spMk id="9" creationId="{50666DC1-CD27-4874-9484-9D06C59FE4D0}"/>
          </ac:spMkLst>
        </pc:spChg>
        <pc:spChg chg="add del">
          <ac:chgData name="vishal orsu" userId="695c76608b3cd0f9" providerId="LiveId" clId="{DA9C8145-72D3-46EC-B75B-621F51D533BF}" dt="2024-04-23T01:25:46.772" v="1034" actId="26606"/>
          <ac:spMkLst>
            <pc:docMk/>
            <pc:sldMk cId="116827088" sldId="291"/>
            <ac:spMk id="11" creationId="{922E0291-99C8-40F9-ADAB-32589A3B57AA}"/>
          </ac:spMkLst>
        </pc:spChg>
        <pc:spChg chg="add del">
          <ac:chgData name="vishal orsu" userId="695c76608b3cd0f9" providerId="LiveId" clId="{DA9C8145-72D3-46EC-B75B-621F51D533BF}" dt="2024-04-23T01:25:46.772" v="1034" actId="26606"/>
          <ac:spMkLst>
            <pc:docMk/>
            <pc:sldMk cId="116827088" sldId="291"/>
            <ac:spMk id="13" creationId="{095830D2-F2AE-4DD8-B586-89B0977916FF}"/>
          </ac:spMkLst>
        </pc:spChg>
        <pc:picChg chg="add mod">
          <ac:chgData name="vishal orsu" userId="695c76608b3cd0f9" providerId="LiveId" clId="{DA9C8145-72D3-46EC-B75B-621F51D533BF}" dt="2024-04-23T01:25:46.772" v="1034" actId="26606"/>
          <ac:picMkLst>
            <pc:docMk/>
            <pc:sldMk cId="116827088" sldId="291"/>
            <ac:picMk id="4" creationId="{CBE97782-9B34-32A8-3D36-BCA5A35C0252}"/>
          </ac:picMkLst>
        </pc:picChg>
      </pc:sldChg>
      <pc:sldChg chg="addSp delSp modSp new mod">
        <pc:chgData name="vishal orsu" userId="695c76608b3cd0f9" providerId="LiveId" clId="{DA9C8145-72D3-46EC-B75B-621F51D533BF}" dt="2024-04-23T04:20:42.114" v="1232" actId="1076"/>
        <pc:sldMkLst>
          <pc:docMk/>
          <pc:sldMk cId="1959808284" sldId="292"/>
        </pc:sldMkLst>
        <pc:spChg chg="mod">
          <ac:chgData name="vishal orsu" userId="695c76608b3cd0f9" providerId="LiveId" clId="{DA9C8145-72D3-46EC-B75B-621F51D533BF}" dt="2024-04-23T04:20:42.114" v="1232" actId="1076"/>
          <ac:spMkLst>
            <pc:docMk/>
            <pc:sldMk cId="1959808284" sldId="292"/>
            <ac:spMk id="2" creationId="{28BE637B-752A-058A-DE47-AB289F806943}"/>
          </ac:spMkLst>
        </pc:spChg>
        <pc:picChg chg="add del mod">
          <ac:chgData name="vishal orsu" userId="695c76608b3cd0f9" providerId="LiveId" clId="{DA9C8145-72D3-46EC-B75B-621F51D533BF}" dt="2024-04-23T01:05:10.544" v="967" actId="478"/>
          <ac:picMkLst>
            <pc:docMk/>
            <pc:sldMk cId="1959808284" sldId="292"/>
            <ac:picMk id="4" creationId="{1ECA1694-15E2-5CB7-AD00-0B18BE38BE7E}"/>
          </ac:picMkLst>
        </pc:picChg>
        <pc:picChg chg="add mod">
          <ac:chgData name="vishal orsu" userId="695c76608b3cd0f9" providerId="LiveId" clId="{DA9C8145-72D3-46EC-B75B-621F51D533BF}" dt="2024-04-23T01:05:24.497" v="969" actId="1076"/>
          <ac:picMkLst>
            <pc:docMk/>
            <pc:sldMk cId="1959808284" sldId="292"/>
            <ac:picMk id="6" creationId="{B155D319-C3C9-C29B-55C7-3F6DD0BEB87D}"/>
          </ac:picMkLst>
        </pc:picChg>
      </pc:sldChg>
      <pc:sldChg chg="addSp delSp modSp new mod setBg addAnim">
        <pc:chgData name="vishal orsu" userId="695c76608b3cd0f9" providerId="LiveId" clId="{DA9C8145-72D3-46EC-B75B-621F51D533BF}" dt="2024-04-23T01:53:34.273" v="1065" actId="14100"/>
        <pc:sldMkLst>
          <pc:docMk/>
          <pc:sldMk cId="2127648011" sldId="293"/>
        </pc:sldMkLst>
        <pc:spChg chg="mod ord">
          <ac:chgData name="vishal orsu" userId="695c76608b3cd0f9" providerId="LiveId" clId="{DA9C8145-72D3-46EC-B75B-621F51D533BF}" dt="2024-04-23T01:52:39.503" v="1058" actId="14100"/>
          <ac:spMkLst>
            <pc:docMk/>
            <pc:sldMk cId="2127648011" sldId="293"/>
            <ac:spMk id="2" creationId="{A0EE0FD2-6496-31EA-3140-7C3785773C07}"/>
          </ac:spMkLst>
        </pc:spChg>
        <pc:spChg chg="add del">
          <ac:chgData name="vishal orsu" userId="695c76608b3cd0f9" providerId="LiveId" clId="{DA9C8145-72D3-46EC-B75B-621F51D533BF}" dt="2024-04-23T01:51:53.722" v="1048" actId="26606"/>
          <ac:spMkLst>
            <pc:docMk/>
            <pc:sldMk cId="2127648011" sldId="293"/>
            <ac:spMk id="9" creationId="{50666DC1-CD27-4874-9484-9D06C59FE4D0}"/>
          </ac:spMkLst>
        </pc:spChg>
        <pc:spChg chg="add del">
          <ac:chgData name="vishal orsu" userId="695c76608b3cd0f9" providerId="LiveId" clId="{DA9C8145-72D3-46EC-B75B-621F51D533BF}" dt="2024-04-23T01:51:53.722" v="1048" actId="26606"/>
          <ac:spMkLst>
            <pc:docMk/>
            <pc:sldMk cId="2127648011" sldId="293"/>
            <ac:spMk id="11" creationId="{922E0291-99C8-40F9-ADAB-32589A3B57AA}"/>
          </ac:spMkLst>
        </pc:spChg>
        <pc:spChg chg="add del">
          <ac:chgData name="vishal orsu" userId="695c76608b3cd0f9" providerId="LiveId" clId="{DA9C8145-72D3-46EC-B75B-621F51D533BF}" dt="2024-04-23T01:51:53.722" v="1048" actId="26606"/>
          <ac:spMkLst>
            <pc:docMk/>
            <pc:sldMk cId="2127648011" sldId="293"/>
            <ac:spMk id="13" creationId="{095830D2-F2AE-4DD8-B586-89B0977916FF}"/>
          </ac:spMkLst>
        </pc:spChg>
        <pc:spChg chg="add del">
          <ac:chgData name="vishal orsu" userId="695c76608b3cd0f9" providerId="LiveId" clId="{DA9C8145-72D3-46EC-B75B-621F51D533BF}" dt="2024-04-23T01:51:53.706" v="1047" actId="26606"/>
          <ac:spMkLst>
            <pc:docMk/>
            <pc:sldMk cId="2127648011" sldId="293"/>
            <ac:spMk id="18" creationId="{50666DC1-CD27-4874-9484-9D06C59FE4D0}"/>
          </ac:spMkLst>
        </pc:spChg>
        <pc:spChg chg="add del">
          <ac:chgData name="vishal orsu" userId="695c76608b3cd0f9" providerId="LiveId" clId="{DA9C8145-72D3-46EC-B75B-621F51D533BF}" dt="2024-04-23T01:51:53.706" v="1047" actId="26606"/>
          <ac:spMkLst>
            <pc:docMk/>
            <pc:sldMk cId="2127648011" sldId="293"/>
            <ac:spMk id="20" creationId="{8A2FCF07-6918-45A6-B28F-1025FEBA7AEF}"/>
          </ac:spMkLst>
        </pc:spChg>
        <pc:spChg chg="add del">
          <ac:chgData name="vishal orsu" userId="695c76608b3cd0f9" providerId="LiveId" clId="{DA9C8145-72D3-46EC-B75B-621F51D533BF}" dt="2024-04-23T01:51:53.706" v="1047" actId="26606"/>
          <ac:spMkLst>
            <pc:docMk/>
            <pc:sldMk cId="2127648011" sldId="293"/>
            <ac:spMk id="22" creationId="{72EF3F9A-9717-4ACB-A30D-96694842C4F7}"/>
          </ac:spMkLst>
        </pc:spChg>
        <pc:spChg chg="add">
          <ac:chgData name="vishal orsu" userId="695c76608b3cd0f9" providerId="LiveId" clId="{DA9C8145-72D3-46EC-B75B-621F51D533BF}" dt="2024-04-23T01:51:53.722" v="1048" actId="26606"/>
          <ac:spMkLst>
            <pc:docMk/>
            <pc:sldMk cId="2127648011" sldId="293"/>
            <ac:spMk id="24" creationId="{50666DC1-CD27-4874-9484-9D06C59FE4D0}"/>
          </ac:spMkLst>
        </pc:spChg>
        <pc:spChg chg="add">
          <ac:chgData name="vishal orsu" userId="695c76608b3cd0f9" providerId="LiveId" clId="{DA9C8145-72D3-46EC-B75B-621F51D533BF}" dt="2024-04-23T01:51:53.722" v="1048" actId="26606"/>
          <ac:spMkLst>
            <pc:docMk/>
            <pc:sldMk cId="2127648011" sldId="293"/>
            <ac:spMk id="25" creationId="{8A2FCF07-6918-45A6-B28F-1025FEBA7AEF}"/>
          </ac:spMkLst>
        </pc:spChg>
        <pc:spChg chg="add">
          <ac:chgData name="vishal orsu" userId="695c76608b3cd0f9" providerId="LiveId" clId="{DA9C8145-72D3-46EC-B75B-621F51D533BF}" dt="2024-04-23T01:51:53.722" v="1048" actId="26606"/>
          <ac:spMkLst>
            <pc:docMk/>
            <pc:sldMk cId="2127648011" sldId="293"/>
            <ac:spMk id="26" creationId="{72EF3F9A-9717-4ACB-A30D-96694842C4F7}"/>
          </ac:spMkLst>
        </pc:spChg>
        <pc:picChg chg="add mod ord modCrop">
          <ac:chgData name="vishal orsu" userId="695c76608b3cd0f9" providerId="LiveId" clId="{DA9C8145-72D3-46EC-B75B-621F51D533BF}" dt="2024-04-23T01:53:34.273" v="1065" actId="14100"/>
          <ac:picMkLst>
            <pc:docMk/>
            <pc:sldMk cId="2127648011" sldId="293"/>
            <ac:picMk id="4" creationId="{547B9860-8276-2F2E-4DF5-1DA3B0D300BB}"/>
          </ac:picMkLst>
        </pc:picChg>
        <pc:picChg chg="add mod">
          <ac:chgData name="vishal orsu" userId="695c76608b3cd0f9" providerId="LiveId" clId="{DA9C8145-72D3-46EC-B75B-621F51D533BF}" dt="2024-04-23T01:52:06.009" v="1049" actId="14100"/>
          <ac:picMkLst>
            <pc:docMk/>
            <pc:sldMk cId="2127648011" sldId="293"/>
            <ac:picMk id="6" creationId="{0991D424-5F2F-A56B-8285-8B331AD60737}"/>
          </ac:picMkLst>
        </pc:picChg>
      </pc:sldChg>
      <pc:sldChg chg="addSp delSp modSp new mod setBg">
        <pc:chgData name="vishal orsu" userId="695c76608b3cd0f9" providerId="LiveId" clId="{DA9C8145-72D3-46EC-B75B-621F51D533BF}" dt="2024-04-23T02:55:25.552" v="1114" actId="14838"/>
        <pc:sldMkLst>
          <pc:docMk/>
          <pc:sldMk cId="2682102824" sldId="294"/>
        </pc:sldMkLst>
        <pc:spChg chg="add mod">
          <ac:chgData name="vishal orsu" userId="695c76608b3cd0f9" providerId="LiveId" clId="{DA9C8145-72D3-46EC-B75B-621F51D533BF}" dt="2024-04-23T02:55:25.552" v="1114" actId="14838"/>
          <ac:spMkLst>
            <pc:docMk/>
            <pc:sldMk cId="2682102824" sldId="294"/>
            <ac:spMk id="5" creationId="{958B7CCB-9E9C-2982-F396-61816DB6EB76}"/>
          </ac:spMkLst>
        </pc:spChg>
        <pc:spChg chg="add del">
          <ac:chgData name="vishal orsu" userId="695c76608b3cd0f9" providerId="LiveId" clId="{DA9C8145-72D3-46EC-B75B-621F51D533BF}" dt="2024-04-23T01:22:16.638" v="1028" actId="26606"/>
          <ac:spMkLst>
            <pc:docMk/>
            <pc:sldMk cId="2682102824" sldId="294"/>
            <ac:spMk id="7" creationId="{8A2FCF07-6918-45A6-B28F-1025FEBA7AEF}"/>
          </ac:spMkLst>
        </pc:spChg>
        <pc:spChg chg="add del">
          <ac:chgData name="vishal orsu" userId="695c76608b3cd0f9" providerId="LiveId" clId="{DA9C8145-72D3-46EC-B75B-621F51D533BF}" dt="2024-04-23T01:57:40.756" v="1113" actId="26606"/>
          <ac:spMkLst>
            <pc:docMk/>
            <pc:sldMk cId="2682102824" sldId="294"/>
            <ac:spMk id="9" creationId="{8A2FCF07-6918-45A6-B28F-1025FEBA7AEF}"/>
          </ac:spMkLst>
        </pc:spChg>
        <pc:spChg chg="add">
          <ac:chgData name="vishal orsu" userId="695c76608b3cd0f9" providerId="LiveId" clId="{DA9C8145-72D3-46EC-B75B-621F51D533BF}" dt="2024-04-23T01:57:40.756" v="1113" actId="26606"/>
          <ac:spMkLst>
            <pc:docMk/>
            <pc:sldMk cId="2682102824" sldId="294"/>
            <ac:spMk id="14" creationId="{50666DC1-CD27-4874-9484-9D06C59FE4D0}"/>
          </ac:spMkLst>
        </pc:spChg>
        <pc:spChg chg="add">
          <ac:chgData name="vishal orsu" userId="695c76608b3cd0f9" providerId="LiveId" clId="{DA9C8145-72D3-46EC-B75B-621F51D533BF}" dt="2024-04-23T01:57:40.756" v="1113" actId="26606"/>
          <ac:spMkLst>
            <pc:docMk/>
            <pc:sldMk cId="2682102824" sldId="294"/>
            <ac:spMk id="16" creationId="{922E0291-99C8-40F9-ADAB-32589A3B57AA}"/>
          </ac:spMkLst>
        </pc:spChg>
        <pc:spChg chg="add">
          <ac:chgData name="vishal orsu" userId="695c76608b3cd0f9" providerId="LiveId" clId="{DA9C8145-72D3-46EC-B75B-621F51D533BF}" dt="2024-04-23T01:57:40.756" v="1113" actId="26606"/>
          <ac:spMkLst>
            <pc:docMk/>
            <pc:sldMk cId="2682102824" sldId="294"/>
            <ac:spMk id="18" creationId="{095830D2-F2AE-4DD8-B586-89B0977916FF}"/>
          </ac:spMkLst>
        </pc:spChg>
        <pc:picChg chg="add mod">
          <ac:chgData name="vishal orsu" userId="695c76608b3cd0f9" providerId="LiveId" clId="{DA9C8145-72D3-46EC-B75B-621F51D533BF}" dt="2024-04-23T01:57:40.756" v="1113" actId="26606"/>
          <ac:picMkLst>
            <pc:docMk/>
            <pc:sldMk cId="2682102824" sldId="294"/>
            <ac:picMk id="2" creationId="{6C1132F5-3511-F54C-CB03-3D1E15A9AA14}"/>
          </ac:picMkLst>
        </pc:picChg>
        <pc:picChg chg="add del mod">
          <ac:chgData name="vishal orsu" userId="695c76608b3cd0f9" providerId="LiveId" clId="{DA9C8145-72D3-46EC-B75B-621F51D533BF}" dt="2024-04-23T01:44:45.290" v="1041" actId="478"/>
          <ac:picMkLst>
            <pc:docMk/>
            <pc:sldMk cId="2682102824" sldId="294"/>
            <ac:picMk id="4" creationId="{BA0917FD-7F9D-0A5C-79EA-28D1BD14E8B8}"/>
          </ac:picMkLst>
        </pc:picChg>
      </pc:sldChg>
      <pc:sldChg chg="addSp modSp new mod">
        <pc:chgData name="vishal orsu" userId="695c76608b3cd0f9" providerId="LiveId" clId="{DA9C8145-72D3-46EC-B75B-621F51D533BF}" dt="2024-04-23T04:05:36.570" v="1216" actId="1076"/>
        <pc:sldMkLst>
          <pc:docMk/>
          <pc:sldMk cId="2897602771" sldId="295"/>
        </pc:sldMkLst>
        <pc:spChg chg="add mod">
          <ac:chgData name="vishal orsu" userId="695c76608b3cd0f9" providerId="LiveId" clId="{DA9C8145-72D3-46EC-B75B-621F51D533BF}" dt="2024-04-23T04:03:42.282" v="1200" actId="3062"/>
          <ac:spMkLst>
            <pc:docMk/>
            <pc:sldMk cId="2897602771" sldId="295"/>
            <ac:spMk id="4" creationId="{30BA0EAA-1CC7-C687-CB40-143066964973}"/>
          </ac:spMkLst>
        </pc:spChg>
        <pc:spChg chg="add mod">
          <ac:chgData name="vishal orsu" userId="695c76608b3cd0f9" providerId="LiveId" clId="{DA9C8145-72D3-46EC-B75B-621F51D533BF}" dt="2024-04-23T03:59:30.451" v="1189" actId="3062"/>
          <ac:spMkLst>
            <pc:docMk/>
            <pc:sldMk cId="2897602771" sldId="295"/>
            <ac:spMk id="7" creationId="{A5D923F9-0076-F6D7-6C3D-81A4FDA8250F}"/>
          </ac:spMkLst>
        </pc:spChg>
        <pc:picChg chg="add mod modCrop">
          <ac:chgData name="vishal orsu" userId="695c76608b3cd0f9" providerId="LiveId" clId="{DA9C8145-72D3-46EC-B75B-621F51D533BF}" dt="2024-04-23T03:58:04.750" v="1182" actId="1076"/>
          <ac:picMkLst>
            <pc:docMk/>
            <pc:sldMk cId="2897602771" sldId="295"/>
            <ac:picMk id="3" creationId="{7B90F4F8-C6B4-40A4-5709-A1C86D681103}"/>
          </ac:picMkLst>
        </pc:picChg>
        <pc:picChg chg="add mod modCrop">
          <ac:chgData name="vishal orsu" userId="695c76608b3cd0f9" providerId="LiveId" clId="{DA9C8145-72D3-46EC-B75B-621F51D533BF}" dt="2024-04-23T04:05:36.570" v="1216" actId="1076"/>
          <ac:picMkLst>
            <pc:docMk/>
            <pc:sldMk cId="2897602771" sldId="295"/>
            <ac:picMk id="6" creationId="{2AA1108B-A132-A193-F2FB-1F6DE421A6AE}"/>
          </ac:picMkLst>
        </pc:picChg>
        <pc:picChg chg="add mod">
          <ac:chgData name="vishal orsu" userId="695c76608b3cd0f9" providerId="LiveId" clId="{DA9C8145-72D3-46EC-B75B-621F51D533BF}" dt="2024-04-23T04:05:16.897" v="1212" actId="1076"/>
          <ac:picMkLst>
            <pc:docMk/>
            <pc:sldMk cId="2897602771" sldId="295"/>
            <ac:picMk id="9" creationId="{669D000A-9A94-4FE2-AB0F-7A99471AD3E5}"/>
          </ac:picMkLst>
        </pc:picChg>
        <pc:picChg chg="add mod">
          <ac:chgData name="vishal orsu" userId="695c76608b3cd0f9" providerId="LiveId" clId="{DA9C8145-72D3-46EC-B75B-621F51D533BF}" dt="2024-04-23T04:04:05.129" v="1201" actId="14100"/>
          <ac:picMkLst>
            <pc:docMk/>
            <pc:sldMk cId="2897602771" sldId="295"/>
            <ac:picMk id="10" creationId="{982822A4-8EF5-C66F-A992-20F48C614BC3}"/>
          </ac:picMkLst>
        </pc:picChg>
      </pc:sldChg>
      <pc:sldChg chg="addSp delSp modSp new del mod">
        <pc:chgData name="vishal orsu" userId="695c76608b3cd0f9" providerId="LiveId" clId="{DA9C8145-72D3-46EC-B75B-621F51D533BF}" dt="2024-04-23T21:12:05.177" v="1855" actId="47"/>
        <pc:sldMkLst>
          <pc:docMk/>
          <pc:sldMk cId="2579219385" sldId="296"/>
        </pc:sldMkLst>
        <pc:spChg chg="mod">
          <ac:chgData name="vishal orsu" userId="695c76608b3cd0f9" providerId="LiveId" clId="{DA9C8145-72D3-46EC-B75B-621F51D533BF}" dt="2024-04-23T18:30:50.759" v="1607" actId="20577"/>
          <ac:spMkLst>
            <pc:docMk/>
            <pc:sldMk cId="2579219385" sldId="296"/>
            <ac:spMk id="2" creationId="{AD90C464-5667-85EC-F2D7-A4D688F8A50A}"/>
          </ac:spMkLst>
        </pc:spChg>
        <pc:spChg chg="mod">
          <ac:chgData name="vishal orsu" userId="695c76608b3cd0f9" providerId="LiveId" clId="{DA9C8145-72D3-46EC-B75B-621F51D533BF}" dt="2024-04-23T18:32:32.319" v="1626" actId="27636"/>
          <ac:spMkLst>
            <pc:docMk/>
            <pc:sldMk cId="2579219385" sldId="296"/>
            <ac:spMk id="3" creationId="{4021EFFC-241D-4BA0-09B3-5EA5305DDEE6}"/>
          </ac:spMkLst>
        </pc:spChg>
        <pc:spChg chg="del mod">
          <ac:chgData name="vishal orsu" userId="695c76608b3cd0f9" providerId="LiveId" clId="{DA9C8145-72D3-46EC-B75B-621F51D533BF}" dt="2024-04-23T21:05:19.883" v="1804" actId="21"/>
          <ac:spMkLst>
            <pc:docMk/>
            <pc:sldMk cId="2579219385" sldId="296"/>
            <ac:spMk id="4" creationId="{A6F2CEA1-706D-8D62-A0EC-1712EADD2335}"/>
          </ac:spMkLst>
        </pc:spChg>
        <pc:spChg chg="add mod">
          <ac:chgData name="vishal orsu" userId="695c76608b3cd0f9" providerId="LiveId" clId="{DA9C8145-72D3-46EC-B75B-621F51D533BF}" dt="2024-04-23T21:05:19.883" v="1804" actId="21"/>
          <ac:spMkLst>
            <pc:docMk/>
            <pc:sldMk cId="2579219385" sldId="296"/>
            <ac:spMk id="6" creationId="{C73E7BFD-783D-ABC8-25FB-A876FD7E29CC}"/>
          </ac:spMkLst>
        </pc:spChg>
        <pc:picChg chg="add del mod">
          <ac:chgData name="vishal orsu" userId="695c76608b3cd0f9" providerId="LiveId" clId="{DA9C8145-72D3-46EC-B75B-621F51D533BF}" dt="2024-04-23T21:05:11.205" v="1801" actId="21"/>
          <ac:picMkLst>
            <pc:docMk/>
            <pc:sldMk cId="2579219385" sldId="296"/>
            <ac:picMk id="2050" creationId="{AFE07C6A-1990-F14C-3E7A-A4005AD5026A}"/>
          </ac:picMkLst>
        </pc:picChg>
      </pc:sldChg>
      <pc:sldChg chg="addSp delSp modSp new mod">
        <pc:chgData name="vishal orsu" userId="695c76608b3cd0f9" providerId="LiveId" clId="{DA9C8145-72D3-46EC-B75B-621F51D533BF}" dt="2024-04-23T21:09:42.048" v="1847" actId="1076"/>
        <pc:sldMkLst>
          <pc:docMk/>
          <pc:sldMk cId="1844692004" sldId="297"/>
        </pc:sldMkLst>
        <pc:spChg chg="mod">
          <ac:chgData name="vishal orsu" userId="695c76608b3cd0f9" providerId="LiveId" clId="{DA9C8145-72D3-46EC-B75B-621F51D533BF}" dt="2024-04-23T20:54:09.303" v="1701" actId="20577"/>
          <ac:spMkLst>
            <pc:docMk/>
            <pc:sldMk cId="1844692004" sldId="297"/>
            <ac:spMk id="2" creationId="{B5B72E46-A9E9-F0C1-3872-0FC04029A986}"/>
          </ac:spMkLst>
        </pc:spChg>
        <pc:spChg chg="del">
          <ac:chgData name="vishal orsu" userId="695c76608b3cd0f9" providerId="LiveId" clId="{DA9C8145-72D3-46EC-B75B-621F51D533BF}" dt="2024-04-23T20:53:19.764" v="1676"/>
          <ac:spMkLst>
            <pc:docMk/>
            <pc:sldMk cId="1844692004" sldId="297"/>
            <ac:spMk id="3" creationId="{EBDC4034-2A22-98CC-5305-0ECD384EE77C}"/>
          </ac:spMkLst>
        </pc:spChg>
        <pc:picChg chg="add mod">
          <ac:chgData name="vishal orsu" userId="695c76608b3cd0f9" providerId="LiveId" clId="{DA9C8145-72D3-46EC-B75B-621F51D533BF}" dt="2024-04-23T20:56:19.130" v="1754" actId="1076"/>
          <ac:picMkLst>
            <pc:docMk/>
            <pc:sldMk cId="1844692004" sldId="297"/>
            <ac:picMk id="1026" creationId="{EB7494A8-557D-FFAF-A21A-6AF585C7E0C8}"/>
          </ac:picMkLst>
        </pc:picChg>
        <pc:picChg chg="add del mod">
          <ac:chgData name="vishal orsu" userId="695c76608b3cd0f9" providerId="LiveId" clId="{DA9C8145-72D3-46EC-B75B-621F51D533BF}" dt="2024-04-23T21:01:17.983" v="1782" actId="478"/>
          <ac:picMkLst>
            <pc:docMk/>
            <pc:sldMk cId="1844692004" sldId="297"/>
            <ac:picMk id="1028" creationId="{97C01510-DBB0-7F3A-653C-D8884CC44C59}"/>
          </ac:picMkLst>
        </pc:picChg>
        <pc:picChg chg="add del mod">
          <ac:chgData name="vishal orsu" userId="695c76608b3cd0f9" providerId="LiveId" clId="{DA9C8145-72D3-46EC-B75B-621F51D533BF}" dt="2024-04-23T21:09:25.381" v="1842" actId="478"/>
          <ac:picMkLst>
            <pc:docMk/>
            <pc:sldMk cId="1844692004" sldId="297"/>
            <ac:picMk id="1030" creationId="{DFC8FF81-0E82-1EC0-AEC2-DC9834828D0F}"/>
          </ac:picMkLst>
        </pc:picChg>
        <pc:picChg chg="add mod">
          <ac:chgData name="vishal orsu" userId="695c76608b3cd0f9" providerId="LiveId" clId="{DA9C8145-72D3-46EC-B75B-621F51D533BF}" dt="2024-04-23T21:09:42.048" v="1847" actId="1076"/>
          <ac:picMkLst>
            <pc:docMk/>
            <pc:sldMk cId="1844692004" sldId="297"/>
            <ac:picMk id="1032" creationId="{4B198DD9-BCE9-BBF8-1B57-615A0943C8DF}"/>
          </ac:picMkLst>
        </pc:picChg>
      </pc:sldChg>
      <pc:sldChg chg="addSp delSp modSp new mod">
        <pc:chgData name="vishal orsu" userId="695c76608b3cd0f9" providerId="LiveId" clId="{DA9C8145-72D3-46EC-B75B-621F51D533BF}" dt="2024-04-23T21:02:55.065" v="1796" actId="14100"/>
        <pc:sldMkLst>
          <pc:docMk/>
          <pc:sldMk cId="45061347" sldId="298"/>
        </pc:sldMkLst>
        <pc:spChg chg="mod">
          <ac:chgData name="vishal orsu" userId="695c76608b3cd0f9" providerId="LiveId" clId="{DA9C8145-72D3-46EC-B75B-621F51D533BF}" dt="2024-04-23T20:54:26.216" v="1724" actId="20577"/>
          <ac:spMkLst>
            <pc:docMk/>
            <pc:sldMk cId="45061347" sldId="298"/>
            <ac:spMk id="2" creationId="{49A4ED76-9299-FA7D-B313-A1A8ADDBE283}"/>
          </ac:spMkLst>
        </pc:spChg>
        <pc:spChg chg="del">
          <ac:chgData name="vishal orsu" userId="695c76608b3cd0f9" providerId="LiveId" clId="{DA9C8145-72D3-46EC-B75B-621F51D533BF}" dt="2024-04-23T20:54:36.682" v="1725"/>
          <ac:spMkLst>
            <pc:docMk/>
            <pc:sldMk cId="45061347" sldId="298"/>
            <ac:spMk id="3" creationId="{67295583-FA64-B89F-C85D-050A21BCD154}"/>
          </ac:spMkLst>
        </pc:spChg>
        <pc:picChg chg="add mod">
          <ac:chgData name="vishal orsu" userId="695c76608b3cd0f9" providerId="LiveId" clId="{DA9C8145-72D3-46EC-B75B-621F51D533BF}" dt="2024-04-23T20:56:29.682" v="1758" actId="1037"/>
          <ac:picMkLst>
            <pc:docMk/>
            <pc:sldMk cId="45061347" sldId="298"/>
            <ac:picMk id="2050" creationId="{CAD064A3-847F-B4F2-37B1-C9665F82C71B}"/>
          </ac:picMkLst>
        </pc:picChg>
        <pc:picChg chg="add del mod">
          <ac:chgData name="vishal orsu" userId="695c76608b3cd0f9" providerId="LiveId" clId="{DA9C8145-72D3-46EC-B75B-621F51D533BF}" dt="2024-04-23T21:01:14.090" v="1781" actId="478"/>
          <ac:picMkLst>
            <pc:docMk/>
            <pc:sldMk cId="45061347" sldId="298"/>
            <ac:picMk id="2052" creationId="{822A26C8-61D0-D44E-1EE7-4F72CAAB39E0}"/>
          </ac:picMkLst>
        </pc:picChg>
        <pc:picChg chg="add mod">
          <ac:chgData name="vishal orsu" userId="695c76608b3cd0f9" providerId="LiveId" clId="{DA9C8145-72D3-46EC-B75B-621F51D533BF}" dt="2024-04-23T21:02:55.065" v="1796" actId="14100"/>
          <ac:picMkLst>
            <pc:docMk/>
            <pc:sldMk cId="45061347" sldId="298"/>
            <ac:picMk id="2054" creationId="{0D754FB1-79DE-6DBD-6518-37E0DFB57D3C}"/>
          </ac:picMkLst>
        </pc:picChg>
      </pc:sldChg>
      <pc:sldChg chg="addSp delSp modSp new mod">
        <pc:chgData name="vishal orsu" userId="695c76608b3cd0f9" providerId="LiveId" clId="{DA9C8145-72D3-46EC-B75B-621F51D533BF}" dt="2024-04-23T21:10:17.426" v="1853" actId="1076"/>
        <pc:sldMkLst>
          <pc:docMk/>
          <pc:sldMk cId="505481468" sldId="299"/>
        </pc:sldMkLst>
        <pc:spChg chg="mod">
          <ac:chgData name="vishal orsu" userId="695c76608b3cd0f9" providerId="LiveId" clId="{DA9C8145-72D3-46EC-B75B-621F51D533BF}" dt="2024-04-23T20:55:22.257" v="1749" actId="20577"/>
          <ac:spMkLst>
            <pc:docMk/>
            <pc:sldMk cId="505481468" sldId="299"/>
            <ac:spMk id="2" creationId="{05EE90EB-C79D-7EF8-96D6-817AB37363F5}"/>
          </ac:spMkLst>
        </pc:spChg>
        <pc:spChg chg="del">
          <ac:chgData name="vishal orsu" userId="695c76608b3cd0f9" providerId="LiveId" clId="{DA9C8145-72D3-46EC-B75B-621F51D533BF}" dt="2024-04-23T20:55:24.571" v="1750"/>
          <ac:spMkLst>
            <pc:docMk/>
            <pc:sldMk cId="505481468" sldId="299"/>
            <ac:spMk id="3" creationId="{BF6CF02B-F463-A659-34B5-86F81C06C6A0}"/>
          </ac:spMkLst>
        </pc:spChg>
        <pc:picChg chg="add mod">
          <ac:chgData name="vishal orsu" userId="695c76608b3cd0f9" providerId="LiveId" clId="{DA9C8145-72D3-46EC-B75B-621F51D533BF}" dt="2024-04-23T20:56:40.530" v="1762" actId="1076"/>
          <ac:picMkLst>
            <pc:docMk/>
            <pc:sldMk cId="505481468" sldId="299"/>
            <ac:picMk id="3074" creationId="{96E99499-2CAD-EB30-B774-5633D729AEC4}"/>
          </ac:picMkLst>
        </pc:picChg>
        <pc:picChg chg="add del mod">
          <ac:chgData name="vishal orsu" userId="695c76608b3cd0f9" providerId="LiveId" clId="{DA9C8145-72D3-46EC-B75B-621F51D533BF}" dt="2024-04-23T21:00:54.690" v="1776" actId="478"/>
          <ac:picMkLst>
            <pc:docMk/>
            <pc:sldMk cId="505481468" sldId="299"/>
            <ac:picMk id="3076" creationId="{9FC7FBC2-0E7A-F380-2238-6BC8018F1743}"/>
          </ac:picMkLst>
        </pc:picChg>
        <pc:picChg chg="add del mod">
          <ac:chgData name="vishal orsu" userId="695c76608b3cd0f9" providerId="LiveId" clId="{DA9C8145-72D3-46EC-B75B-621F51D533BF}" dt="2024-04-23T21:09:55.933" v="1848" actId="478"/>
          <ac:picMkLst>
            <pc:docMk/>
            <pc:sldMk cId="505481468" sldId="299"/>
            <ac:picMk id="3078" creationId="{096BB2CC-E529-12A0-274C-5EAA9CD9DE09}"/>
          </ac:picMkLst>
        </pc:picChg>
        <pc:picChg chg="add mod">
          <ac:chgData name="vishal orsu" userId="695c76608b3cd0f9" providerId="LiveId" clId="{DA9C8145-72D3-46EC-B75B-621F51D533BF}" dt="2024-04-23T21:10:17.426" v="1853" actId="1076"/>
          <ac:picMkLst>
            <pc:docMk/>
            <pc:sldMk cId="505481468" sldId="299"/>
            <ac:picMk id="3080" creationId="{2E83C3D4-D4EB-48BB-CE49-47FBA4A54343}"/>
          </ac:picMkLst>
        </pc:picChg>
      </pc:sldChg>
      <pc:sldChg chg="addSp delSp modSp new mod">
        <pc:chgData name="vishal orsu" userId="695c76608b3cd0f9" providerId="LiveId" clId="{DA9C8145-72D3-46EC-B75B-621F51D533BF}" dt="2024-04-23T21:12:26.612" v="1857" actId="27636"/>
        <pc:sldMkLst>
          <pc:docMk/>
          <pc:sldMk cId="450473514" sldId="300"/>
        </pc:sldMkLst>
        <pc:spChg chg="add mod">
          <ac:chgData name="vishal orsu" userId="695c76608b3cd0f9" providerId="LiveId" clId="{DA9C8145-72D3-46EC-B75B-621F51D533BF}" dt="2024-04-23T21:06:38.593" v="1821" actId="14100"/>
          <ac:spMkLst>
            <pc:docMk/>
            <pc:sldMk cId="450473514" sldId="300"/>
            <ac:spMk id="2" creationId="{65BFC95A-3106-F600-9BB9-CF2FB86C71CE}"/>
          </ac:spMkLst>
        </pc:spChg>
        <pc:spChg chg="add del mod">
          <ac:chgData name="vishal orsu" userId="695c76608b3cd0f9" providerId="LiveId" clId="{DA9C8145-72D3-46EC-B75B-621F51D533BF}" dt="2024-04-23T21:06:31.369" v="1818" actId="478"/>
          <ac:spMkLst>
            <pc:docMk/>
            <pc:sldMk cId="450473514" sldId="300"/>
            <ac:spMk id="3" creationId="{B3D79CC3-5C50-72D9-0D4A-E5B372879BF9}"/>
          </ac:spMkLst>
        </pc:spChg>
        <pc:spChg chg="add mod">
          <ac:chgData name="vishal orsu" userId="695c76608b3cd0f9" providerId="LiveId" clId="{DA9C8145-72D3-46EC-B75B-621F51D533BF}" dt="2024-04-23T21:12:26.612" v="1857" actId="27636"/>
          <ac:spMkLst>
            <pc:docMk/>
            <pc:sldMk cId="450473514" sldId="300"/>
            <ac:spMk id="4" creationId="{A6F2CEA1-706D-8D62-A0EC-1712EADD2335}"/>
          </ac:spMkLst>
        </pc:spChg>
        <pc:spChg chg="add mod">
          <ac:chgData name="vishal orsu" userId="695c76608b3cd0f9" providerId="LiveId" clId="{DA9C8145-72D3-46EC-B75B-621F51D533BF}" dt="2024-04-23T21:06:32.041" v="1820" actId="27636"/>
          <ac:spMkLst>
            <pc:docMk/>
            <pc:sldMk cId="450473514" sldId="300"/>
            <ac:spMk id="5" creationId="{5E8D9483-DB08-9223-FA86-79EA799C70AB}"/>
          </ac:spMkLst>
        </pc:spChg>
        <pc:picChg chg="add mod">
          <ac:chgData name="vishal orsu" userId="695c76608b3cd0f9" providerId="LiveId" clId="{DA9C8145-72D3-46EC-B75B-621F51D533BF}" dt="2024-04-23T21:05:15.474" v="1803" actId="1076"/>
          <ac:picMkLst>
            <pc:docMk/>
            <pc:sldMk cId="450473514" sldId="300"/>
            <ac:picMk id="2050" creationId="{AFE07C6A-1990-F14C-3E7A-A4005AD5026A}"/>
          </ac:picMkLst>
        </pc:picChg>
      </pc:sldChg>
    </pc:docChg>
  </pc:docChgLst>
  <pc:docChgLst>
    <pc:chgData name="게스트 사용자" providerId="Windows Live" clId="Web-{C574968E-6CE6-47D3-B77A-0660D8081434}"/>
    <pc:docChg chg="modSld">
      <pc:chgData name="게스트 사용자" userId="" providerId="Windows Live" clId="Web-{C574968E-6CE6-47D3-B77A-0660D8081434}" dt="2024-04-23T17:30:00.987" v="1" actId="20577"/>
      <pc:docMkLst>
        <pc:docMk/>
      </pc:docMkLst>
      <pc:sldChg chg="modSp">
        <pc:chgData name="게스트 사용자" userId="" providerId="Windows Live" clId="Web-{C574968E-6CE6-47D3-B77A-0660D8081434}" dt="2024-04-23T17:30:00.987" v="1" actId="20577"/>
        <pc:sldMkLst>
          <pc:docMk/>
          <pc:sldMk cId="3852973262" sldId="256"/>
        </pc:sldMkLst>
        <pc:spChg chg="mod">
          <ac:chgData name="게스트 사용자" userId="" providerId="Windows Live" clId="Web-{C574968E-6CE6-47D3-B77A-0660D8081434}" dt="2024-04-23T17:30:00.987" v="1" actId="20577"/>
          <ac:spMkLst>
            <pc:docMk/>
            <pc:sldMk cId="3852973262" sldId="256"/>
            <ac:spMk id="3" creationId="{3AF96872-27CF-E51B-0A77-96FADC0947D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BA6F5-D2C5-4D01-80E7-18830787497C}" type="datetimeFigureOut">
              <a:rPr lang="en-IN" smtClean="0"/>
              <a:t>23-04-2024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7BC30F-3F4E-4EBB-8B08-E7B65AE7ECB3}" type="slidenum">
              <a:rPr lang="en-IN" smtClean="0"/>
              <a:t>‹#›</a:t>
            </a:fld>
            <a:endParaRPr lang="en-IN"/>
          </a:p>
        </p:txBody>
      </p:sp>
    </p:spTree>
    <p:extLst>
      <p:ext uri="{BB962C8B-B14F-4D97-AF65-F5344CB8AC3E}">
        <p14:creationId xmlns:p14="http://schemas.microsoft.com/office/powerpoint/2010/main" val="2901273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7BC30F-3F4E-4EBB-8B08-E7B65AE7ECB3}" type="slidenum">
              <a:rPr lang="en-IN" smtClean="0"/>
              <a:t>14</a:t>
            </a:fld>
            <a:endParaRPr lang="en-IN"/>
          </a:p>
        </p:txBody>
      </p:sp>
    </p:spTree>
    <p:extLst>
      <p:ext uri="{BB962C8B-B14F-4D97-AF65-F5344CB8AC3E}">
        <p14:creationId xmlns:p14="http://schemas.microsoft.com/office/powerpoint/2010/main" val="1286448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4/23/2024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7223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4/23/2024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1923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4/23/2024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15731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4/23/2024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32264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4/23/2024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9993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4/23/2024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4888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4/23/2024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60617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4/23/2024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600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4/23/2024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4682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4/23/2024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7488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4/23/2024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30892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4/23/2024</a:t>
            </a:fld>
            <a:endParaRPr lang="en-US"/>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09591039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0" r:id="rId6"/>
    <p:sldLayoutId id="2147483766" r:id="rId7"/>
    <p:sldLayoutId id="2147483767" r:id="rId8"/>
    <p:sldLayoutId id="2147483768" r:id="rId9"/>
    <p:sldLayoutId id="2147483769" r:id="rId10"/>
    <p:sldLayoutId id="214748377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searchgate.net/publication/316530673_Realtime_credit_card_fraud_detection_using_Streaming_Analytics" TargetMode="External"/><Relationship Id="rId2" Type="http://schemas.openxmlformats.org/officeDocument/2006/relationships/hyperlink" Target="https://ieeexplore.ieee.org/document/9365916" TargetMode="External"/><Relationship Id="rId1" Type="http://schemas.openxmlformats.org/officeDocument/2006/relationships/slideLayout" Target="../slideLayouts/slideLayout7.xml"/><Relationship Id="rId4" Type="http://schemas.openxmlformats.org/officeDocument/2006/relationships/hyperlink" Target="https://www.kaggle.com/datasets/kartik2112/fraud-detection/cod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제목 1"/>
          <p:cNvSpPr>
            <a:spLocks noGrp="1"/>
          </p:cNvSpPr>
          <p:nvPr>
            <p:ph type="ctrTitle"/>
          </p:nvPr>
        </p:nvSpPr>
        <p:spPr>
          <a:xfrm>
            <a:off x="484187" y="477982"/>
            <a:ext cx="5184053" cy="2732809"/>
          </a:xfrm>
        </p:spPr>
        <p:txBody>
          <a:bodyPr anchor="ctr">
            <a:normAutofit/>
          </a:bodyPr>
          <a:lstStyle/>
          <a:p>
            <a:pPr>
              <a:lnSpc>
                <a:spcPct val="90000"/>
              </a:lnSpc>
            </a:pPr>
            <a:r>
              <a:rPr lang="ko-KR" sz="4600">
                <a:ea typeface="+mj-lt"/>
                <a:cs typeface="+mj-lt"/>
              </a:rPr>
              <a:t>Geospatial Analysis of Credit Card Fraudulent</a:t>
            </a:r>
            <a:endParaRPr lang="en-US" altLang="ko-KR" sz="4600"/>
          </a:p>
          <a:p>
            <a:pPr>
              <a:lnSpc>
                <a:spcPct val="90000"/>
              </a:lnSpc>
            </a:pPr>
            <a:r>
              <a:rPr lang="ko-KR" sz="4600">
                <a:ea typeface="+mj-lt"/>
                <a:cs typeface="+mj-lt"/>
              </a:rPr>
              <a:t>Transactions</a:t>
            </a:r>
            <a:endParaRPr lang="ko-KR" sz="4600"/>
          </a:p>
        </p:txBody>
      </p:sp>
      <p:sp>
        <p:nvSpPr>
          <p:cNvPr id="3" name="Subtitle 2">
            <a:extLst>
              <a:ext uri="{FF2B5EF4-FFF2-40B4-BE49-F238E27FC236}">
                <a16:creationId xmlns:a16="http://schemas.microsoft.com/office/drawing/2014/main" id="{3AF96872-27CF-E51B-0A77-96FADC0947DF}"/>
              </a:ext>
            </a:extLst>
          </p:cNvPr>
          <p:cNvSpPr>
            <a:spLocks noGrp="1"/>
          </p:cNvSpPr>
          <p:nvPr>
            <p:ph type="subTitle" idx="1"/>
          </p:nvPr>
        </p:nvSpPr>
        <p:spPr>
          <a:xfrm>
            <a:off x="467979" y="3975677"/>
            <a:ext cx="5147685" cy="2404341"/>
          </a:xfrm>
        </p:spPr>
        <p:txBody>
          <a:bodyPr anchor="ctr">
            <a:normAutofit/>
          </a:bodyPr>
          <a:lstStyle/>
          <a:p>
            <a:r>
              <a:rPr lang="en-US" sz="2000">
                <a:latin typeface="+mj-lt"/>
                <a:ea typeface="+mj-lt"/>
                <a:cs typeface="+mj-lt"/>
              </a:rPr>
              <a:t>TEAM 7</a:t>
            </a:r>
          </a:p>
          <a:p>
            <a:r>
              <a:rPr lang="en-US" sz="2000" err="1">
                <a:latin typeface="+mj-lt"/>
                <a:ea typeface="+mj-lt"/>
                <a:cs typeface="+mj-lt"/>
              </a:rPr>
              <a:t>Chanyoung</a:t>
            </a:r>
            <a:r>
              <a:rPr lang="en-US" sz="2000">
                <a:latin typeface="+mj-lt"/>
                <a:ea typeface="+mj-lt"/>
                <a:cs typeface="+mj-lt"/>
              </a:rPr>
              <a:t> Park, </a:t>
            </a:r>
            <a:r>
              <a:rPr lang="en-US" sz="2000" err="1">
                <a:latin typeface="+mj-lt"/>
                <a:ea typeface="+mj-lt"/>
                <a:cs typeface="+mj-lt"/>
              </a:rPr>
              <a:t>Nithiya</a:t>
            </a:r>
            <a:r>
              <a:rPr lang="en-US" sz="2000">
                <a:latin typeface="+mj-lt"/>
                <a:ea typeface="+mj-lt"/>
                <a:cs typeface="+mj-lt"/>
              </a:rPr>
              <a:t> Varsha </a:t>
            </a:r>
            <a:r>
              <a:rPr lang="en-US" sz="2000" err="1">
                <a:latin typeface="+mj-lt"/>
                <a:ea typeface="+mj-lt"/>
                <a:cs typeface="+mj-lt"/>
              </a:rPr>
              <a:t>Markandan</a:t>
            </a:r>
            <a:r>
              <a:rPr lang="en-US" sz="2000">
                <a:latin typeface="+mj-lt"/>
                <a:ea typeface="+mj-lt"/>
                <a:cs typeface="+mj-lt"/>
              </a:rPr>
              <a:t> </a:t>
            </a:r>
            <a:r>
              <a:rPr lang="en-US" sz="2000" err="1">
                <a:latin typeface="+mj-lt"/>
                <a:ea typeface="+mj-lt"/>
                <a:cs typeface="+mj-lt"/>
              </a:rPr>
              <a:t>Rajedren</a:t>
            </a:r>
            <a:r>
              <a:rPr lang="en-US" sz="2000">
                <a:latin typeface="+mj-lt"/>
                <a:ea typeface="+mj-lt"/>
                <a:cs typeface="+mj-lt"/>
              </a:rPr>
              <a:t>, </a:t>
            </a:r>
            <a:r>
              <a:rPr lang="fi-FI" sz="2000">
                <a:latin typeface="+mj-lt"/>
                <a:ea typeface="+mj-lt"/>
                <a:cs typeface="+mj-lt"/>
              </a:rPr>
              <a:t>Samhita Sarikonda, Vishal Orsu, Ravi Datta Rachuri</a:t>
            </a:r>
            <a:endParaRPr lang="en-US" sz="2000">
              <a:latin typeface="+mj-lt"/>
              <a:ea typeface="+mj-lt"/>
              <a:cs typeface="+mj-lt"/>
            </a:endParaRPr>
          </a:p>
        </p:txBody>
      </p:sp>
      <p:pic>
        <p:nvPicPr>
          <p:cNvPr id="4" name="Picture 3" descr="Wavy paint art pattern">
            <a:extLst>
              <a:ext uri="{FF2B5EF4-FFF2-40B4-BE49-F238E27FC236}">
                <a16:creationId xmlns:a16="http://schemas.microsoft.com/office/drawing/2014/main" id="{4620719F-EC80-A2EC-A363-BB6452D73BE1}"/>
              </a:ext>
            </a:extLst>
          </p:cNvPr>
          <p:cNvPicPr>
            <a:picLocks noChangeAspect="1"/>
          </p:cNvPicPr>
          <p:nvPr/>
        </p:nvPicPr>
        <p:blipFill rotWithShape="1">
          <a:blip r:embed="rId2"/>
          <a:srcRect t="3324" r="1" b="16404"/>
          <a:stretch/>
        </p:blipFill>
        <p:spPr>
          <a:xfrm>
            <a:off x="6083644" y="3429000"/>
            <a:ext cx="6108356" cy="3432333"/>
          </a:xfrm>
          <a:prstGeom prst="rect">
            <a:avLst/>
          </a:prstGeom>
        </p:spPr>
      </p:pic>
      <p:sp>
        <p:nvSpPr>
          <p:cNvPr id="6" name="TextBox 5">
            <a:extLst>
              <a:ext uri="{FF2B5EF4-FFF2-40B4-BE49-F238E27FC236}">
                <a16:creationId xmlns:a16="http://schemas.microsoft.com/office/drawing/2014/main" id="{2E4646D1-7450-B40B-42D7-8CAB52E36C2B}"/>
              </a:ext>
            </a:extLst>
          </p:cNvPr>
          <p:cNvSpPr txBox="1"/>
          <p:nvPr/>
        </p:nvSpPr>
        <p:spPr>
          <a:xfrm>
            <a:off x="8293239" y="16317"/>
            <a:ext cx="3898761" cy="923330"/>
          </a:xfrm>
          <a:prstGeom prst="rect">
            <a:avLst/>
          </a:prstGeom>
          <a:noFill/>
        </p:spPr>
        <p:txBody>
          <a:bodyPr wrap="square" rtlCol="0">
            <a:spAutoFit/>
          </a:bodyPr>
          <a:lstStyle/>
          <a:p>
            <a:pPr algn="r" latinLnBrk="0">
              <a:lnSpc>
                <a:spcPct val="90000"/>
              </a:lnSpc>
              <a:spcBef>
                <a:spcPct val="0"/>
              </a:spcBef>
            </a:pPr>
            <a:r>
              <a:rPr lang="en-US" sz="2000" dirty="0">
                <a:latin typeface="+mj-lt"/>
                <a:ea typeface="+mj-lt"/>
                <a:cs typeface="+mj-lt"/>
              </a:rPr>
              <a:t>Dr. </a:t>
            </a:r>
            <a:r>
              <a:rPr lang="en-US" sz="2000" dirty="0" err="1">
                <a:latin typeface="+mj-lt"/>
                <a:ea typeface="+mj-lt"/>
                <a:cs typeface="+mj-lt"/>
              </a:rPr>
              <a:t>Lindi</a:t>
            </a:r>
            <a:r>
              <a:rPr lang="en-US" sz="2000" dirty="0">
                <a:latin typeface="+mj-lt"/>
                <a:ea typeface="+mj-lt"/>
                <a:cs typeface="+mj-lt"/>
              </a:rPr>
              <a:t> Liao </a:t>
            </a:r>
            <a:r>
              <a:rPr lang="en-US" sz="2000" dirty="0" err="1">
                <a:latin typeface="+mj-lt"/>
                <a:ea typeface="+mj-lt"/>
                <a:cs typeface="+mj-lt"/>
              </a:rPr>
              <a:t>Duoduo</a:t>
            </a:r>
            <a:endParaRPr lang="en-US" sz="2000" dirty="0">
              <a:latin typeface="+mj-lt"/>
              <a:ea typeface="+mj-lt"/>
              <a:cs typeface="+mj-lt"/>
            </a:endParaRPr>
          </a:p>
          <a:p>
            <a:pPr algn="r" latinLnBrk="0">
              <a:lnSpc>
                <a:spcPct val="90000"/>
              </a:lnSpc>
              <a:spcBef>
                <a:spcPct val="0"/>
              </a:spcBef>
            </a:pPr>
            <a:r>
              <a:rPr lang="en-US" sz="2000" dirty="0">
                <a:latin typeface="+mj-lt"/>
                <a:ea typeface="+mj-lt"/>
                <a:cs typeface="+mj-lt"/>
              </a:rPr>
              <a:t>AIT 614-005 </a:t>
            </a:r>
          </a:p>
          <a:p>
            <a:pPr algn="r" latinLnBrk="0">
              <a:lnSpc>
                <a:spcPct val="90000"/>
              </a:lnSpc>
              <a:spcBef>
                <a:spcPct val="0"/>
              </a:spcBef>
            </a:pPr>
            <a:r>
              <a:rPr lang="en-US" sz="2000" dirty="0">
                <a:latin typeface="+mj-lt"/>
                <a:ea typeface="+mj-lt"/>
                <a:cs typeface="+mj-lt"/>
              </a:rPr>
              <a:t>23</a:t>
            </a:r>
            <a:r>
              <a:rPr lang="en-US" sz="2000" baseline="30000" dirty="0">
                <a:latin typeface="+mj-lt"/>
                <a:ea typeface="+mj-lt"/>
                <a:cs typeface="+mj-lt"/>
              </a:rPr>
              <a:t>rd</a:t>
            </a:r>
            <a:r>
              <a:rPr lang="en-US" sz="2000" dirty="0">
                <a:latin typeface="+mj-lt"/>
                <a:ea typeface="+mj-lt"/>
                <a:cs typeface="+mj-lt"/>
              </a:rPr>
              <a:t> April 2024</a:t>
            </a:r>
          </a:p>
        </p:txBody>
      </p:sp>
      <p:pic>
        <p:nvPicPr>
          <p:cNvPr id="1028" name="Picture 4" descr="ACPS Offers Students a Direct Path to College with George Mason University  | stories">
            <a:extLst>
              <a:ext uri="{FF2B5EF4-FFF2-40B4-BE49-F238E27FC236}">
                <a16:creationId xmlns:a16="http://schemas.microsoft.com/office/drawing/2014/main" id="{37456645-5286-9BA3-F7E0-7ADA14D1F1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8441" y="1069927"/>
            <a:ext cx="3898761" cy="222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7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54DA-F899-A459-A897-D914A75D94D1}"/>
              </a:ext>
            </a:extLst>
          </p:cNvPr>
          <p:cNvSpPr>
            <a:spLocks noGrp="1"/>
          </p:cNvSpPr>
          <p:nvPr>
            <p:ph type="title"/>
          </p:nvPr>
        </p:nvSpPr>
        <p:spPr>
          <a:xfrm>
            <a:off x="108154" y="462116"/>
            <a:ext cx="10862187" cy="871436"/>
          </a:xfrm>
        </p:spPr>
        <p:txBody>
          <a:bodyPr>
            <a:normAutofit fontScale="90000"/>
          </a:bodyPr>
          <a:lstStyle/>
          <a:p>
            <a:r>
              <a:rPr lang="en-US"/>
              <a:t>ALL TRANSACTIONS BY STATE</a:t>
            </a:r>
          </a:p>
        </p:txBody>
      </p:sp>
      <p:pic>
        <p:nvPicPr>
          <p:cNvPr id="4" name="Picture 3">
            <a:extLst>
              <a:ext uri="{FF2B5EF4-FFF2-40B4-BE49-F238E27FC236}">
                <a16:creationId xmlns:a16="http://schemas.microsoft.com/office/drawing/2014/main" id="{CBE97782-9B34-32A8-3D36-BCA5A35C0252}"/>
              </a:ext>
            </a:extLst>
          </p:cNvPr>
          <p:cNvPicPr>
            <a:picLocks noChangeAspect="1"/>
          </p:cNvPicPr>
          <p:nvPr/>
        </p:nvPicPr>
        <p:blipFill>
          <a:blip r:embed="rId2"/>
          <a:stretch>
            <a:fillRect/>
          </a:stretch>
        </p:blipFill>
        <p:spPr>
          <a:xfrm>
            <a:off x="0" y="1687513"/>
            <a:ext cx="12192000" cy="5170642"/>
          </a:xfrm>
          <a:prstGeom prst="rect">
            <a:avLst/>
          </a:prstGeom>
        </p:spPr>
      </p:pic>
    </p:spTree>
    <p:extLst>
      <p:ext uri="{BB962C8B-B14F-4D97-AF65-F5344CB8AC3E}">
        <p14:creationId xmlns:p14="http://schemas.microsoft.com/office/powerpoint/2010/main" val="116827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1DC4-C14E-C5FC-74DD-7C0BADAA077A}"/>
              </a:ext>
            </a:extLst>
          </p:cNvPr>
          <p:cNvSpPr>
            <a:spLocks noGrp="1"/>
          </p:cNvSpPr>
          <p:nvPr>
            <p:ph type="title"/>
          </p:nvPr>
        </p:nvSpPr>
        <p:spPr/>
        <p:txBody>
          <a:bodyPr>
            <a:normAutofit/>
          </a:bodyPr>
          <a:lstStyle/>
          <a:p>
            <a:r>
              <a:rPr lang="en-US"/>
              <a:t>GEOSPATIAL ANALYSIS</a:t>
            </a:r>
          </a:p>
        </p:txBody>
      </p:sp>
      <p:pic>
        <p:nvPicPr>
          <p:cNvPr id="5" name="Content Placeholder 4" descr="A map of the united states&#10;&#10;Description automatically generated">
            <a:extLst>
              <a:ext uri="{FF2B5EF4-FFF2-40B4-BE49-F238E27FC236}">
                <a16:creationId xmlns:a16="http://schemas.microsoft.com/office/drawing/2014/main" id="{27634702-AEBE-65BC-976F-75D518D07C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20412"/>
            <a:ext cx="12174558" cy="4537587"/>
          </a:xfrm>
        </p:spPr>
      </p:pic>
    </p:spTree>
    <p:extLst>
      <p:ext uri="{BB962C8B-B14F-4D97-AF65-F5344CB8AC3E}">
        <p14:creationId xmlns:p14="http://schemas.microsoft.com/office/powerpoint/2010/main" val="189020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37B-752A-058A-DE47-AB289F806943}"/>
              </a:ext>
            </a:extLst>
          </p:cNvPr>
          <p:cNvSpPr>
            <a:spLocks noGrp="1"/>
          </p:cNvSpPr>
          <p:nvPr>
            <p:ph type="title"/>
          </p:nvPr>
        </p:nvSpPr>
        <p:spPr>
          <a:xfrm>
            <a:off x="75128" y="0"/>
            <a:ext cx="12041744" cy="1129378"/>
          </a:xfrm>
        </p:spPr>
        <p:txBody>
          <a:bodyPr>
            <a:noAutofit/>
          </a:bodyPr>
          <a:lstStyle/>
          <a:p>
            <a:r>
              <a:rPr lang="en-US" sz="4400"/>
              <a:t>NUMBER OF FRAUD TRANSACTIONS BY STATE</a:t>
            </a:r>
          </a:p>
        </p:txBody>
      </p:sp>
      <p:pic>
        <p:nvPicPr>
          <p:cNvPr id="6" name="Picture 5">
            <a:extLst>
              <a:ext uri="{FF2B5EF4-FFF2-40B4-BE49-F238E27FC236}">
                <a16:creationId xmlns:a16="http://schemas.microsoft.com/office/drawing/2014/main" id="{B155D319-C3C9-C29B-55C7-3F6DD0BEB87D}"/>
              </a:ext>
            </a:extLst>
          </p:cNvPr>
          <p:cNvPicPr>
            <a:picLocks noChangeAspect="1"/>
          </p:cNvPicPr>
          <p:nvPr/>
        </p:nvPicPr>
        <p:blipFill>
          <a:blip r:embed="rId2"/>
          <a:stretch>
            <a:fillRect/>
          </a:stretch>
        </p:blipFill>
        <p:spPr>
          <a:xfrm>
            <a:off x="0" y="1393458"/>
            <a:ext cx="12192000" cy="5464542"/>
          </a:xfrm>
          <a:prstGeom prst="rect">
            <a:avLst/>
          </a:prstGeom>
        </p:spPr>
      </p:pic>
    </p:spTree>
    <p:extLst>
      <p:ext uri="{BB962C8B-B14F-4D97-AF65-F5344CB8AC3E}">
        <p14:creationId xmlns:p14="http://schemas.microsoft.com/office/powerpoint/2010/main" val="195980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45672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E0FD2-6496-31EA-3140-7C3785773C07}"/>
              </a:ext>
            </a:extLst>
          </p:cNvPr>
          <p:cNvSpPr>
            <a:spLocks noGrp="1"/>
          </p:cNvSpPr>
          <p:nvPr>
            <p:ph type="title"/>
          </p:nvPr>
        </p:nvSpPr>
        <p:spPr>
          <a:xfrm>
            <a:off x="3" y="1"/>
            <a:ext cx="6233649" cy="2343473"/>
          </a:xfrm>
        </p:spPr>
        <p:txBody>
          <a:bodyPr vert="horz" lIns="91440" tIns="45720" rIns="91440" bIns="45720" rtlCol="0" anchor="ctr">
            <a:normAutofit fontScale="90000"/>
          </a:bodyPr>
          <a:lstStyle/>
          <a:p>
            <a:r>
              <a:rPr lang="en-US"/>
              <a:t>Heatmap of Fraudulent Transactions</a:t>
            </a:r>
          </a:p>
        </p:txBody>
      </p:sp>
      <p:pic>
        <p:nvPicPr>
          <p:cNvPr id="4" name="Picture 3">
            <a:extLst>
              <a:ext uri="{FF2B5EF4-FFF2-40B4-BE49-F238E27FC236}">
                <a16:creationId xmlns:a16="http://schemas.microsoft.com/office/drawing/2014/main" id="{547B9860-8276-2F2E-4DF5-1DA3B0D300BB}"/>
              </a:ext>
            </a:extLst>
          </p:cNvPr>
          <p:cNvPicPr>
            <a:picLocks noChangeAspect="1"/>
          </p:cNvPicPr>
          <p:nvPr/>
        </p:nvPicPr>
        <p:blipFill rotWithShape="1">
          <a:blip r:embed="rId2"/>
          <a:srcRect l="20789" t="7985" r="19318" b="17822"/>
          <a:stretch/>
        </p:blipFill>
        <p:spPr>
          <a:xfrm>
            <a:off x="6083641" y="0"/>
            <a:ext cx="6108356" cy="2275851"/>
          </a:xfrm>
          <a:prstGeom prst="rect">
            <a:avLst/>
          </a:prstGeom>
        </p:spPr>
      </p:pic>
      <p:pic>
        <p:nvPicPr>
          <p:cNvPr id="6" name="Picture 5" descr="A map of the united states&#10;&#10;Description automatically generated">
            <a:extLst>
              <a:ext uri="{FF2B5EF4-FFF2-40B4-BE49-F238E27FC236}">
                <a16:creationId xmlns:a16="http://schemas.microsoft.com/office/drawing/2014/main" id="{0991D424-5F2F-A56B-8285-8B331AD60737}"/>
              </a:ext>
            </a:extLst>
          </p:cNvPr>
          <p:cNvPicPr>
            <a:picLocks noChangeAspect="1"/>
          </p:cNvPicPr>
          <p:nvPr/>
        </p:nvPicPr>
        <p:blipFill rotWithShape="1">
          <a:blip r:embed="rId3">
            <a:extLst>
              <a:ext uri="{28A0092B-C50C-407E-A947-70E740481C1C}">
                <a14:useLocalDpi xmlns:a14="http://schemas.microsoft.com/office/drawing/2010/main" val="0"/>
              </a:ext>
            </a:extLst>
          </a:blip>
          <a:srcRect r="1" b="2311"/>
          <a:stretch/>
        </p:blipFill>
        <p:spPr>
          <a:xfrm>
            <a:off x="0" y="2275851"/>
            <a:ext cx="12192000" cy="4585482"/>
          </a:xfrm>
          <a:prstGeom prst="rect">
            <a:avLst/>
          </a:prstGeom>
        </p:spPr>
      </p:pic>
    </p:spTree>
    <p:extLst>
      <p:ext uri="{BB962C8B-B14F-4D97-AF65-F5344CB8AC3E}">
        <p14:creationId xmlns:p14="http://schemas.microsoft.com/office/powerpoint/2010/main" val="212764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1132F5-3511-F54C-CB03-3D1E15A9AA14}"/>
              </a:ext>
            </a:extLst>
          </p:cNvPr>
          <p:cNvPicPr>
            <a:picLocks noChangeAspect="1"/>
          </p:cNvPicPr>
          <p:nvPr/>
        </p:nvPicPr>
        <p:blipFill rotWithShape="1">
          <a:blip r:embed="rId3"/>
          <a:srcRect l="19556" r="-1" b="-1"/>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8" name="Rectangle 17">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58B7CCB-9E9C-2982-F396-61816DB6EB76}"/>
              </a:ext>
            </a:extLst>
          </p:cNvPr>
          <p:cNvSpPr txBox="1"/>
          <p:nvPr/>
        </p:nvSpPr>
        <p:spPr>
          <a:xfrm>
            <a:off x="477371" y="871314"/>
            <a:ext cx="4867234" cy="2508616"/>
          </a:xfrm>
          <a:prstGeom prst="rect">
            <a:avLst/>
          </a:prstGeom>
        </p:spPr>
        <p:txBody>
          <a:bodyPr vert="horz" lIns="91440" tIns="45720" rIns="91440" bIns="45720" rtlCol="0" anchor="t">
            <a:normAutofit/>
          </a:bodyPr>
          <a:lstStyle/>
          <a:p>
            <a:pPr latinLnBrk="0">
              <a:spcBef>
                <a:spcPct val="0"/>
              </a:spcBef>
              <a:spcAft>
                <a:spcPts val="600"/>
              </a:spcAft>
            </a:pPr>
            <a:r>
              <a:rPr lang="en-US" sz="5000" b="1">
                <a:solidFill>
                  <a:srgbClr val="FFFFFF"/>
                </a:solidFill>
                <a:effectLst>
                  <a:outerShdw blurRad="60007" dist="200025" dir="15000000" sy="30000" kx="-1800000" algn="bl" rotWithShape="0">
                    <a:prstClr val="black">
                      <a:alpha val="32000"/>
                    </a:prstClr>
                  </a:outerShdw>
                </a:effectLst>
                <a:latin typeface="+mj-lt"/>
                <a:ea typeface="+mj-ea"/>
                <a:cs typeface="+mj-cs"/>
              </a:rPr>
              <a:t>GAZE HEATMAP OF FRAUD TRANSACTIONS</a:t>
            </a:r>
          </a:p>
        </p:txBody>
      </p:sp>
    </p:spTree>
    <p:extLst>
      <p:ext uri="{BB962C8B-B14F-4D97-AF65-F5344CB8AC3E}">
        <p14:creationId xmlns:p14="http://schemas.microsoft.com/office/powerpoint/2010/main" val="2682102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1DC4-C14E-C5FC-74DD-7C0BADAA077A}"/>
              </a:ext>
            </a:extLst>
          </p:cNvPr>
          <p:cNvSpPr>
            <a:spLocks noGrp="1"/>
          </p:cNvSpPr>
          <p:nvPr>
            <p:ph type="title"/>
          </p:nvPr>
        </p:nvSpPr>
        <p:spPr/>
        <p:txBody>
          <a:bodyPr>
            <a:normAutofit/>
          </a:bodyPr>
          <a:lstStyle/>
          <a:p>
            <a:r>
              <a:rPr lang="en-US"/>
              <a:t>CLASSIFICATION MODEL</a:t>
            </a:r>
          </a:p>
        </p:txBody>
      </p:sp>
      <p:sp>
        <p:nvSpPr>
          <p:cNvPr id="262" name="Google Shape;358;p10">
            <a:extLst>
              <a:ext uri="{FF2B5EF4-FFF2-40B4-BE49-F238E27FC236}">
                <a16:creationId xmlns:a16="http://schemas.microsoft.com/office/drawing/2014/main" id="{CE561327-A239-2110-5102-2BC71C2FBDF7}"/>
              </a:ext>
            </a:extLst>
          </p:cNvPr>
          <p:cNvSpPr/>
          <p:nvPr/>
        </p:nvSpPr>
        <p:spPr>
          <a:xfrm>
            <a:off x="744667" y="2737189"/>
            <a:ext cx="1739700" cy="1494600"/>
          </a:xfrm>
          <a:prstGeom prst="roundRect">
            <a:avLst>
              <a:gd name="adj" fmla="val 11666"/>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359;p10">
            <a:extLst>
              <a:ext uri="{FF2B5EF4-FFF2-40B4-BE49-F238E27FC236}">
                <a16:creationId xmlns:a16="http://schemas.microsoft.com/office/drawing/2014/main" id="{197CBB6A-BD66-29E9-A989-285727C7EBB5}"/>
              </a:ext>
            </a:extLst>
          </p:cNvPr>
          <p:cNvSpPr/>
          <p:nvPr/>
        </p:nvSpPr>
        <p:spPr>
          <a:xfrm>
            <a:off x="2687767" y="2737189"/>
            <a:ext cx="3159000" cy="1494600"/>
          </a:xfrm>
          <a:prstGeom prst="roundRect">
            <a:avLst>
              <a:gd name="adj" fmla="val 11666"/>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264" name="Google Shape;360;p10">
            <a:extLst>
              <a:ext uri="{FF2B5EF4-FFF2-40B4-BE49-F238E27FC236}">
                <a16:creationId xmlns:a16="http://schemas.microsoft.com/office/drawing/2014/main" id="{8A98253C-B97A-2A6E-AC3C-1926E546CDC4}"/>
              </a:ext>
            </a:extLst>
          </p:cNvPr>
          <p:cNvSpPr/>
          <p:nvPr/>
        </p:nvSpPr>
        <p:spPr>
          <a:xfrm>
            <a:off x="6335842" y="2737189"/>
            <a:ext cx="1739700" cy="1494600"/>
          </a:xfrm>
          <a:prstGeom prst="roundRect">
            <a:avLst>
              <a:gd name="adj" fmla="val 11666"/>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361;p10">
            <a:extLst>
              <a:ext uri="{FF2B5EF4-FFF2-40B4-BE49-F238E27FC236}">
                <a16:creationId xmlns:a16="http://schemas.microsoft.com/office/drawing/2014/main" id="{9DA41CE4-072D-B6F2-0167-E1CA8862D7EE}"/>
              </a:ext>
            </a:extLst>
          </p:cNvPr>
          <p:cNvSpPr/>
          <p:nvPr/>
        </p:nvSpPr>
        <p:spPr>
          <a:xfrm>
            <a:off x="8278942" y="2737189"/>
            <a:ext cx="3159000" cy="1494600"/>
          </a:xfrm>
          <a:prstGeom prst="roundRect">
            <a:avLst>
              <a:gd name="adj" fmla="val 11666"/>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266" name="Google Shape;362;p10">
            <a:extLst>
              <a:ext uri="{FF2B5EF4-FFF2-40B4-BE49-F238E27FC236}">
                <a16:creationId xmlns:a16="http://schemas.microsoft.com/office/drawing/2014/main" id="{288CA42F-0CF9-8FBF-71F8-C050A257A32F}"/>
              </a:ext>
            </a:extLst>
          </p:cNvPr>
          <p:cNvSpPr/>
          <p:nvPr/>
        </p:nvSpPr>
        <p:spPr>
          <a:xfrm>
            <a:off x="754192" y="4699339"/>
            <a:ext cx="1739700" cy="1494600"/>
          </a:xfrm>
          <a:prstGeom prst="roundRect">
            <a:avLst>
              <a:gd name="adj" fmla="val 11666"/>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363;p10">
            <a:extLst>
              <a:ext uri="{FF2B5EF4-FFF2-40B4-BE49-F238E27FC236}">
                <a16:creationId xmlns:a16="http://schemas.microsoft.com/office/drawing/2014/main" id="{D46690F0-841F-244D-5378-5A4F780F6669}"/>
              </a:ext>
            </a:extLst>
          </p:cNvPr>
          <p:cNvSpPr/>
          <p:nvPr/>
        </p:nvSpPr>
        <p:spPr>
          <a:xfrm>
            <a:off x="2697292" y="4699339"/>
            <a:ext cx="3159000" cy="1494600"/>
          </a:xfrm>
          <a:prstGeom prst="roundRect">
            <a:avLst>
              <a:gd name="adj" fmla="val 11666"/>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sp>
        <p:nvSpPr>
          <p:cNvPr id="268" name="Google Shape;364;p10">
            <a:extLst>
              <a:ext uri="{FF2B5EF4-FFF2-40B4-BE49-F238E27FC236}">
                <a16:creationId xmlns:a16="http://schemas.microsoft.com/office/drawing/2014/main" id="{C744B9D6-5A99-61DA-DC7C-0EF7ABD1223C}"/>
              </a:ext>
            </a:extLst>
          </p:cNvPr>
          <p:cNvSpPr/>
          <p:nvPr/>
        </p:nvSpPr>
        <p:spPr>
          <a:xfrm>
            <a:off x="6345367" y="4699339"/>
            <a:ext cx="1739700" cy="1494600"/>
          </a:xfrm>
          <a:prstGeom prst="roundRect">
            <a:avLst>
              <a:gd name="adj" fmla="val 11666"/>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365;p10">
            <a:extLst>
              <a:ext uri="{FF2B5EF4-FFF2-40B4-BE49-F238E27FC236}">
                <a16:creationId xmlns:a16="http://schemas.microsoft.com/office/drawing/2014/main" id="{02BD2FAF-3132-5547-8F55-FB0AC6603C54}"/>
              </a:ext>
            </a:extLst>
          </p:cNvPr>
          <p:cNvSpPr/>
          <p:nvPr/>
        </p:nvSpPr>
        <p:spPr>
          <a:xfrm>
            <a:off x="8288467" y="4699339"/>
            <a:ext cx="3159000" cy="1494600"/>
          </a:xfrm>
          <a:prstGeom prst="roundRect">
            <a:avLst>
              <a:gd name="adj" fmla="val 11666"/>
            </a:avLst>
          </a:prstGeom>
          <a:solidFill>
            <a:schemeClr val="lt1"/>
          </a:solidFill>
          <a:ln w="19050" cap="flat" cmpd="sng">
            <a:solidFill>
              <a:srgbClr val="B9C7FB"/>
            </a:solidFill>
            <a:prstDash val="solid"/>
            <a:miter lim="800000"/>
            <a:headEnd type="none" w="sm" len="sm"/>
            <a:tailEnd type="none" w="sm" len="sm"/>
          </a:ln>
          <a:effectLst>
            <a:outerShdw blurRad="50800" dist="38100" dir="5400000" algn="t" rotWithShape="0">
              <a:schemeClr val="dk2">
                <a:alpha val="149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2"/>
              </a:solidFill>
              <a:latin typeface="Montserrat SemiBold"/>
              <a:ea typeface="Montserrat SemiBold"/>
              <a:cs typeface="Montserrat SemiBold"/>
              <a:sym typeface="Montserrat SemiBold"/>
            </a:endParaRPr>
          </a:p>
        </p:txBody>
      </p:sp>
      <p:grpSp>
        <p:nvGrpSpPr>
          <p:cNvPr id="270" name="Google Shape;366;p10">
            <a:extLst>
              <a:ext uri="{FF2B5EF4-FFF2-40B4-BE49-F238E27FC236}">
                <a16:creationId xmlns:a16="http://schemas.microsoft.com/office/drawing/2014/main" id="{087F6F7A-D0C5-6103-EBBA-AAAB172CF44C}"/>
              </a:ext>
            </a:extLst>
          </p:cNvPr>
          <p:cNvGrpSpPr/>
          <p:nvPr/>
        </p:nvGrpSpPr>
        <p:grpSpPr>
          <a:xfrm>
            <a:off x="1135315" y="2992555"/>
            <a:ext cx="958039" cy="983520"/>
            <a:chOff x="7048090" y="4264808"/>
            <a:chExt cx="2395695" cy="2459416"/>
          </a:xfrm>
        </p:grpSpPr>
        <p:sp>
          <p:nvSpPr>
            <p:cNvPr id="271" name="Google Shape;367;p10">
              <a:extLst>
                <a:ext uri="{FF2B5EF4-FFF2-40B4-BE49-F238E27FC236}">
                  <a16:creationId xmlns:a16="http://schemas.microsoft.com/office/drawing/2014/main" id="{21467D82-43AC-CC5A-A96C-8F3C449692E5}"/>
                </a:ext>
              </a:extLst>
            </p:cNvPr>
            <p:cNvSpPr/>
            <p:nvPr/>
          </p:nvSpPr>
          <p:spPr>
            <a:xfrm>
              <a:off x="7060837" y="4264808"/>
              <a:ext cx="2370205" cy="2459416"/>
            </a:xfrm>
            <a:custGeom>
              <a:avLst/>
              <a:gdLst/>
              <a:ahLst/>
              <a:cxnLst/>
              <a:rect l="l" t="t" r="r" b="b"/>
              <a:pathLst>
                <a:path w="3095" h="3203" extrusionOk="0">
                  <a:moveTo>
                    <a:pt x="2741" y="3153"/>
                  </a:moveTo>
                  <a:lnTo>
                    <a:pt x="291" y="2448"/>
                  </a:lnTo>
                  <a:cubicBezTo>
                    <a:pt x="119" y="2398"/>
                    <a:pt x="0" y="2241"/>
                    <a:pt x="0" y="2062"/>
                  </a:cubicBezTo>
                  <a:lnTo>
                    <a:pt x="0" y="217"/>
                  </a:lnTo>
                  <a:cubicBezTo>
                    <a:pt x="0" y="91"/>
                    <a:pt x="121" y="0"/>
                    <a:pt x="243" y="34"/>
                  </a:cubicBezTo>
                  <a:lnTo>
                    <a:pt x="2957" y="815"/>
                  </a:lnTo>
                  <a:cubicBezTo>
                    <a:pt x="3039" y="839"/>
                    <a:pt x="3095" y="913"/>
                    <a:pt x="3095" y="998"/>
                  </a:cubicBezTo>
                  <a:lnTo>
                    <a:pt x="3095" y="2886"/>
                  </a:lnTo>
                  <a:cubicBezTo>
                    <a:pt x="3095" y="3071"/>
                    <a:pt x="2918" y="3203"/>
                    <a:pt x="2741" y="3153"/>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368;p10">
              <a:extLst>
                <a:ext uri="{FF2B5EF4-FFF2-40B4-BE49-F238E27FC236}">
                  <a16:creationId xmlns:a16="http://schemas.microsoft.com/office/drawing/2014/main" id="{65D34422-417D-F1C0-EE38-539B846A3875}"/>
                </a:ext>
              </a:extLst>
            </p:cNvPr>
            <p:cNvSpPr/>
            <p:nvPr/>
          </p:nvSpPr>
          <p:spPr>
            <a:xfrm>
              <a:off x="7060837" y="4557894"/>
              <a:ext cx="2370205" cy="2166317"/>
            </a:xfrm>
            <a:custGeom>
              <a:avLst/>
              <a:gdLst/>
              <a:ahLst/>
              <a:cxnLst/>
              <a:rect l="l" t="t" r="r" b="b"/>
              <a:pathLst>
                <a:path w="3095" h="2819" extrusionOk="0">
                  <a:moveTo>
                    <a:pt x="2735" y="2767"/>
                  </a:moveTo>
                  <a:lnTo>
                    <a:pt x="286" y="2062"/>
                  </a:lnTo>
                  <a:cubicBezTo>
                    <a:pt x="117" y="2014"/>
                    <a:pt x="0" y="1859"/>
                    <a:pt x="0" y="1683"/>
                  </a:cubicBezTo>
                  <a:lnTo>
                    <a:pt x="0" y="0"/>
                  </a:lnTo>
                  <a:lnTo>
                    <a:pt x="3095" y="891"/>
                  </a:lnTo>
                  <a:lnTo>
                    <a:pt x="3095" y="2496"/>
                  </a:lnTo>
                  <a:cubicBezTo>
                    <a:pt x="3095" y="2683"/>
                    <a:pt x="2915" y="2819"/>
                    <a:pt x="2735" y="276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369;p10">
              <a:extLst>
                <a:ext uri="{FF2B5EF4-FFF2-40B4-BE49-F238E27FC236}">
                  <a16:creationId xmlns:a16="http://schemas.microsoft.com/office/drawing/2014/main" id="{E1CEA9A9-574A-BA3C-7E08-9F64B8EB1FCA}"/>
                </a:ext>
              </a:extLst>
            </p:cNvPr>
            <p:cNvSpPr/>
            <p:nvPr/>
          </p:nvSpPr>
          <p:spPr>
            <a:xfrm>
              <a:off x="8475311" y="5513626"/>
              <a:ext cx="318580" cy="407777"/>
            </a:xfrm>
            <a:custGeom>
              <a:avLst/>
              <a:gdLst/>
              <a:ahLst/>
              <a:cxnLst/>
              <a:rect l="l" t="t" r="r" b="b"/>
              <a:pathLst>
                <a:path w="419" h="529" extrusionOk="0">
                  <a:moveTo>
                    <a:pt x="419" y="325"/>
                  </a:moveTo>
                  <a:cubicBezTo>
                    <a:pt x="419" y="452"/>
                    <a:pt x="327" y="529"/>
                    <a:pt x="211" y="496"/>
                  </a:cubicBezTo>
                  <a:cubicBezTo>
                    <a:pt x="94" y="462"/>
                    <a:pt x="0" y="330"/>
                    <a:pt x="2" y="201"/>
                  </a:cubicBezTo>
                  <a:cubicBezTo>
                    <a:pt x="3" y="74"/>
                    <a:pt x="97" y="0"/>
                    <a:pt x="212" y="35"/>
                  </a:cubicBezTo>
                  <a:cubicBezTo>
                    <a:pt x="326" y="69"/>
                    <a:pt x="418" y="199"/>
                    <a:pt x="419" y="32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370;p10">
              <a:extLst>
                <a:ext uri="{FF2B5EF4-FFF2-40B4-BE49-F238E27FC236}">
                  <a16:creationId xmlns:a16="http://schemas.microsoft.com/office/drawing/2014/main" id="{82A88F03-8C16-A883-A07F-5EF3DBDB34D3}"/>
                </a:ext>
              </a:extLst>
            </p:cNvPr>
            <p:cNvSpPr/>
            <p:nvPr/>
          </p:nvSpPr>
          <p:spPr>
            <a:xfrm>
              <a:off x="8194964" y="5195046"/>
              <a:ext cx="229375" cy="280347"/>
            </a:xfrm>
            <a:custGeom>
              <a:avLst/>
              <a:gdLst/>
              <a:ahLst/>
              <a:cxnLst/>
              <a:rect l="l" t="t" r="r" b="b"/>
              <a:pathLst>
                <a:path w="299" h="370" extrusionOk="0">
                  <a:moveTo>
                    <a:pt x="206" y="370"/>
                  </a:moveTo>
                  <a:lnTo>
                    <a:pt x="153" y="370"/>
                  </a:lnTo>
                  <a:cubicBezTo>
                    <a:pt x="69" y="370"/>
                    <a:pt x="0" y="302"/>
                    <a:pt x="0" y="218"/>
                  </a:cubicBezTo>
                  <a:lnTo>
                    <a:pt x="0" y="152"/>
                  </a:lnTo>
                  <a:cubicBezTo>
                    <a:pt x="0" y="68"/>
                    <a:pt x="69" y="0"/>
                    <a:pt x="153" y="0"/>
                  </a:cubicBezTo>
                  <a:lnTo>
                    <a:pt x="206" y="0"/>
                  </a:lnTo>
                  <a:cubicBezTo>
                    <a:pt x="257" y="0"/>
                    <a:pt x="299" y="42"/>
                    <a:pt x="299" y="93"/>
                  </a:cubicBezTo>
                  <a:lnTo>
                    <a:pt x="299" y="277"/>
                  </a:lnTo>
                  <a:cubicBezTo>
                    <a:pt x="299" y="328"/>
                    <a:pt x="257" y="370"/>
                    <a:pt x="206" y="370"/>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371;p10">
              <a:extLst>
                <a:ext uri="{FF2B5EF4-FFF2-40B4-BE49-F238E27FC236}">
                  <a16:creationId xmlns:a16="http://schemas.microsoft.com/office/drawing/2014/main" id="{DEBE55F4-64DB-177E-36D7-05754071FA3D}"/>
                </a:ext>
              </a:extLst>
            </p:cNvPr>
            <p:cNvSpPr/>
            <p:nvPr/>
          </p:nvSpPr>
          <p:spPr>
            <a:xfrm>
              <a:off x="8271422" y="5016644"/>
              <a:ext cx="764584" cy="815554"/>
            </a:xfrm>
            <a:custGeom>
              <a:avLst/>
              <a:gdLst/>
              <a:ahLst/>
              <a:cxnLst/>
              <a:rect l="l" t="t" r="r" b="b"/>
              <a:pathLst>
                <a:path w="988" h="1068" extrusionOk="0">
                  <a:moveTo>
                    <a:pt x="836" y="1046"/>
                  </a:moveTo>
                  <a:lnTo>
                    <a:pt x="90" y="804"/>
                  </a:lnTo>
                  <a:cubicBezTo>
                    <a:pt x="35" y="788"/>
                    <a:pt x="0" y="733"/>
                    <a:pt x="11" y="676"/>
                  </a:cubicBezTo>
                  <a:lnTo>
                    <a:pt x="60" y="104"/>
                  </a:lnTo>
                  <a:cubicBezTo>
                    <a:pt x="72" y="40"/>
                    <a:pt x="135" y="0"/>
                    <a:pt x="198" y="16"/>
                  </a:cubicBezTo>
                  <a:lnTo>
                    <a:pt x="858" y="189"/>
                  </a:lnTo>
                  <a:cubicBezTo>
                    <a:pt x="902" y="200"/>
                    <a:pt x="935" y="238"/>
                    <a:pt x="941" y="284"/>
                  </a:cubicBezTo>
                  <a:lnTo>
                    <a:pt x="978" y="925"/>
                  </a:lnTo>
                  <a:cubicBezTo>
                    <a:pt x="988" y="1005"/>
                    <a:pt x="913" y="1068"/>
                    <a:pt x="836" y="1046"/>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372;p10">
              <a:extLst>
                <a:ext uri="{FF2B5EF4-FFF2-40B4-BE49-F238E27FC236}">
                  <a16:creationId xmlns:a16="http://schemas.microsoft.com/office/drawing/2014/main" id="{FE91C12F-B212-0A35-85A4-3B1D83A801F7}"/>
                </a:ext>
              </a:extLst>
            </p:cNvPr>
            <p:cNvSpPr/>
            <p:nvPr/>
          </p:nvSpPr>
          <p:spPr>
            <a:xfrm>
              <a:off x="8411600" y="5207793"/>
              <a:ext cx="420524" cy="446011"/>
            </a:xfrm>
            <a:custGeom>
              <a:avLst/>
              <a:gdLst/>
              <a:ahLst/>
              <a:cxnLst/>
              <a:rect l="l" t="t" r="r" b="b"/>
              <a:pathLst>
                <a:path w="550" h="572" extrusionOk="0">
                  <a:moveTo>
                    <a:pt x="508" y="566"/>
                  </a:moveTo>
                  <a:lnTo>
                    <a:pt x="24" y="427"/>
                  </a:lnTo>
                  <a:cubicBezTo>
                    <a:pt x="10" y="423"/>
                    <a:pt x="0" y="410"/>
                    <a:pt x="0" y="395"/>
                  </a:cubicBezTo>
                  <a:lnTo>
                    <a:pt x="0" y="37"/>
                  </a:lnTo>
                  <a:cubicBezTo>
                    <a:pt x="0" y="15"/>
                    <a:pt x="21" y="0"/>
                    <a:pt x="42" y="6"/>
                  </a:cubicBezTo>
                  <a:lnTo>
                    <a:pt x="526" y="145"/>
                  </a:lnTo>
                  <a:cubicBezTo>
                    <a:pt x="540" y="149"/>
                    <a:pt x="550" y="162"/>
                    <a:pt x="550" y="176"/>
                  </a:cubicBezTo>
                  <a:lnTo>
                    <a:pt x="550" y="534"/>
                  </a:lnTo>
                  <a:cubicBezTo>
                    <a:pt x="550" y="556"/>
                    <a:pt x="529" y="572"/>
                    <a:pt x="508" y="56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373;p10">
              <a:extLst>
                <a:ext uri="{FF2B5EF4-FFF2-40B4-BE49-F238E27FC236}">
                  <a16:creationId xmlns:a16="http://schemas.microsoft.com/office/drawing/2014/main" id="{7A1AE6F5-78C2-6964-98C2-A8DB28FA0B2A}"/>
                </a:ext>
              </a:extLst>
            </p:cNvPr>
            <p:cNvSpPr/>
            <p:nvPr/>
          </p:nvSpPr>
          <p:spPr>
            <a:xfrm>
              <a:off x="8398853" y="5195046"/>
              <a:ext cx="446010" cy="458750"/>
            </a:xfrm>
            <a:custGeom>
              <a:avLst/>
              <a:gdLst/>
              <a:ahLst/>
              <a:cxnLst/>
              <a:rect l="l" t="t" r="r" b="b"/>
              <a:pathLst>
                <a:path w="573" h="588" extrusionOk="0">
                  <a:moveTo>
                    <a:pt x="523" y="563"/>
                  </a:moveTo>
                  <a:cubicBezTo>
                    <a:pt x="529" y="565"/>
                    <a:pt x="536" y="564"/>
                    <a:pt x="541" y="560"/>
                  </a:cubicBezTo>
                  <a:cubicBezTo>
                    <a:pt x="547" y="556"/>
                    <a:pt x="550" y="550"/>
                    <a:pt x="550" y="543"/>
                  </a:cubicBezTo>
                  <a:lnTo>
                    <a:pt x="550" y="185"/>
                  </a:lnTo>
                  <a:cubicBezTo>
                    <a:pt x="550" y="176"/>
                    <a:pt x="544" y="168"/>
                    <a:pt x="535" y="165"/>
                  </a:cubicBezTo>
                  <a:lnTo>
                    <a:pt x="51" y="26"/>
                  </a:lnTo>
                  <a:cubicBezTo>
                    <a:pt x="44" y="24"/>
                    <a:pt x="38" y="26"/>
                    <a:pt x="32" y="30"/>
                  </a:cubicBezTo>
                  <a:cubicBezTo>
                    <a:pt x="27" y="33"/>
                    <a:pt x="24" y="40"/>
                    <a:pt x="24" y="46"/>
                  </a:cubicBezTo>
                  <a:lnTo>
                    <a:pt x="24" y="404"/>
                  </a:lnTo>
                  <a:cubicBezTo>
                    <a:pt x="24" y="413"/>
                    <a:pt x="30" y="422"/>
                    <a:pt x="39" y="424"/>
                  </a:cubicBezTo>
                  <a:lnTo>
                    <a:pt x="523" y="563"/>
                  </a:lnTo>
                  <a:close/>
                  <a:moveTo>
                    <a:pt x="529" y="588"/>
                  </a:moveTo>
                  <a:cubicBezTo>
                    <a:pt x="525" y="588"/>
                    <a:pt x="521" y="587"/>
                    <a:pt x="517" y="586"/>
                  </a:cubicBezTo>
                  <a:lnTo>
                    <a:pt x="33" y="447"/>
                  </a:lnTo>
                  <a:cubicBezTo>
                    <a:pt x="14" y="441"/>
                    <a:pt x="0" y="424"/>
                    <a:pt x="0" y="404"/>
                  </a:cubicBezTo>
                  <a:lnTo>
                    <a:pt x="0" y="46"/>
                  </a:lnTo>
                  <a:cubicBezTo>
                    <a:pt x="0" y="32"/>
                    <a:pt x="7" y="19"/>
                    <a:pt x="18" y="11"/>
                  </a:cubicBezTo>
                  <a:cubicBezTo>
                    <a:pt x="29" y="2"/>
                    <a:pt x="44" y="0"/>
                    <a:pt x="57" y="3"/>
                  </a:cubicBezTo>
                  <a:lnTo>
                    <a:pt x="541" y="143"/>
                  </a:lnTo>
                  <a:cubicBezTo>
                    <a:pt x="560" y="148"/>
                    <a:pt x="573" y="166"/>
                    <a:pt x="573" y="185"/>
                  </a:cubicBezTo>
                  <a:lnTo>
                    <a:pt x="573" y="543"/>
                  </a:lnTo>
                  <a:cubicBezTo>
                    <a:pt x="573" y="557"/>
                    <a:pt x="567" y="570"/>
                    <a:pt x="556" y="579"/>
                  </a:cubicBezTo>
                  <a:cubicBezTo>
                    <a:pt x="548" y="585"/>
                    <a:pt x="539" y="588"/>
                    <a:pt x="529" y="588"/>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374;p10">
              <a:extLst>
                <a:ext uri="{FF2B5EF4-FFF2-40B4-BE49-F238E27FC236}">
                  <a16:creationId xmlns:a16="http://schemas.microsoft.com/office/drawing/2014/main" id="{14312CF5-6E9A-0650-F176-72F8914AB2E4}"/>
                </a:ext>
              </a:extLst>
            </p:cNvPr>
            <p:cNvSpPr/>
            <p:nvPr/>
          </p:nvSpPr>
          <p:spPr>
            <a:xfrm>
              <a:off x="8526283" y="5360710"/>
              <a:ext cx="38233" cy="76458"/>
            </a:xfrm>
            <a:custGeom>
              <a:avLst/>
              <a:gdLst/>
              <a:ahLst/>
              <a:cxnLst/>
              <a:rect l="l" t="t" r="r" b="b"/>
              <a:pathLst>
                <a:path w="38" h="102" extrusionOk="0">
                  <a:moveTo>
                    <a:pt x="23" y="102"/>
                  </a:moveTo>
                  <a:lnTo>
                    <a:pt x="16" y="102"/>
                  </a:lnTo>
                  <a:cubicBezTo>
                    <a:pt x="7" y="102"/>
                    <a:pt x="0" y="95"/>
                    <a:pt x="0" y="87"/>
                  </a:cubicBezTo>
                  <a:lnTo>
                    <a:pt x="0" y="16"/>
                  </a:lnTo>
                  <a:cubicBezTo>
                    <a:pt x="0" y="7"/>
                    <a:pt x="7" y="0"/>
                    <a:pt x="16" y="0"/>
                  </a:cubicBezTo>
                  <a:lnTo>
                    <a:pt x="23" y="0"/>
                  </a:lnTo>
                  <a:cubicBezTo>
                    <a:pt x="31" y="0"/>
                    <a:pt x="38" y="7"/>
                    <a:pt x="38" y="16"/>
                  </a:cubicBezTo>
                  <a:lnTo>
                    <a:pt x="38" y="87"/>
                  </a:lnTo>
                  <a:cubicBezTo>
                    <a:pt x="38" y="95"/>
                    <a:pt x="31" y="102"/>
                    <a:pt x="23" y="10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375;p10">
              <a:extLst>
                <a:ext uri="{FF2B5EF4-FFF2-40B4-BE49-F238E27FC236}">
                  <a16:creationId xmlns:a16="http://schemas.microsoft.com/office/drawing/2014/main" id="{3CD8867F-BD88-986A-FBD7-F11CDADD6DDA}"/>
                </a:ext>
              </a:extLst>
            </p:cNvPr>
            <p:cNvSpPr/>
            <p:nvPr/>
          </p:nvSpPr>
          <p:spPr>
            <a:xfrm>
              <a:off x="8679200" y="5398935"/>
              <a:ext cx="25486" cy="76458"/>
            </a:xfrm>
            <a:custGeom>
              <a:avLst/>
              <a:gdLst/>
              <a:ahLst/>
              <a:cxnLst/>
              <a:rect l="l" t="t" r="r" b="b"/>
              <a:pathLst>
                <a:path w="37" h="102" extrusionOk="0">
                  <a:moveTo>
                    <a:pt x="22" y="102"/>
                  </a:moveTo>
                  <a:lnTo>
                    <a:pt x="15" y="102"/>
                  </a:lnTo>
                  <a:cubicBezTo>
                    <a:pt x="7" y="102"/>
                    <a:pt x="0" y="95"/>
                    <a:pt x="0" y="86"/>
                  </a:cubicBezTo>
                  <a:lnTo>
                    <a:pt x="0" y="15"/>
                  </a:lnTo>
                  <a:cubicBezTo>
                    <a:pt x="0" y="7"/>
                    <a:pt x="7" y="0"/>
                    <a:pt x="15" y="0"/>
                  </a:cubicBezTo>
                  <a:lnTo>
                    <a:pt x="22" y="0"/>
                  </a:lnTo>
                  <a:cubicBezTo>
                    <a:pt x="30" y="0"/>
                    <a:pt x="37" y="7"/>
                    <a:pt x="37" y="15"/>
                  </a:cubicBezTo>
                  <a:lnTo>
                    <a:pt x="37" y="86"/>
                  </a:lnTo>
                  <a:cubicBezTo>
                    <a:pt x="37" y="95"/>
                    <a:pt x="30" y="102"/>
                    <a:pt x="22" y="10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376;p10">
              <a:extLst>
                <a:ext uri="{FF2B5EF4-FFF2-40B4-BE49-F238E27FC236}">
                  <a16:creationId xmlns:a16="http://schemas.microsoft.com/office/drawing/2014/main" id="{9B297DDD-718D-7272-46A9-98CDCA81CF87}"/>
                </a:ext>
              </a:extLst>
            </p:cNvPr>
            <p:cNvSpPr/>
            <p:nvPr/>
          </p:nvSpPr>
          <p:spPr>
            <a:xfrm>
              <a:off x="8921321" y="5373449"/>
              <a:ext cx="229375" cy="280347"/>
            </a:xfrm>
            <a:custGeom>
              <a:avLst/>
              <a:gdLst/>
              <a:ahLst/>
              <a:cxnLst/>
              <a:rect l="l" t="t" r="r" b="b"/>
              <a:pathLst>
                <a:path w="298" h="371" extrusionOk="0">
                  <a:moveTo>
                    <a:pt x="93" y="371"/>
                  </a:moveTo>
                  <a:lnTo>
                    <a:pt x="146" y="371"/>
                  </a:lnTo>
                  <a:cubicBezTo>
                    <a:pt x="230" y="371"/>
                    <a:pt x="298" y="302"/>
                    <a:pt x="298" y="218"/>
                  </a:cubicBezTo>
                  <a:lnTo>
                    <a:pt x="298" y="152"/>
                  </a:lnTo>
                  <a:cubicBezTo>
                    <a:pt x="298" y="68"/>
                    <a:pt x="230" y="0"/>
                    <a:pt x="146" y="0"/>
                  </a:cubicBezTo>
                  <a:lnTo>
                    <a:pt x="93" y="0"/>
                  </a:lnTo>
                  <a:cubicBezTo>
                    <a:pt x="41" y="0"/>
                    <a:pt x="0" y="42"/>
                    <a:pt x="0" y="94"/>
                  </a:cubicBezTo>
                  <a:lnTo>
                    <a:pt x="0" y="277"/>
                  </a:lnTo>
                  <a:cubicBezTo>
                    <a:pt x="0" y="329"/>
                    <a:pt x="41" y="371"/>
                    <a:pt x="93" y="371"/>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377;p10">
              <a:extLst>
                <a:ext uri="{FF2B5EF4-FFF2-40B4-BE49-F238E27FC236}">
                  <a16:creationId xmlns:a16="http://schemas.microsoft.com/office/drawing/2014/main" id="{AF066469-8A87-4D40-63CB-FA4B943CA832}"/>
                </a:ext>
              </a:extLst>
            </p:cNvPr>
            <p:cNvSpPr/>
            <p:nvPr/>
          </p:nvSpPr>
          <p:spPr>
            <a:xfrm>
              <a:off x="8093019" y="5704768"/>
              <a:ext cx="1095903" cy="993958"/>
            </a:xfrm>
            <a:custGeom>
              <a:avLst/>
              <a:gdLst/>
              <a:ahLst/>
              <a:cxnLst/>
              <a:rect l="l" t="t" r="r" b="b"/>
              <a:pathLst>
                <a:path w="1438" h="1292" extrusionOk="0">
                  <a:moveTo>
                    <a:pt x="1194" y="267"/>
                  </a:moveTo>
                  <a:lnTo>
                    <a:pt x="374" y="32"/>
                  </a:lnTo>
                  <a:cubicBezTo>
                    <a:pt x="263" y="0"/>
                    <a:pt x="150" y="70"/>
                    <a:pt x="129" y="183"/>
                  </a:cubicBezTo>
                  <a:lnTo>
                    <a:pt x="0" y="871"/>
                  </a:lnTo>
                  <a:lnTo>
                    <a:pt x="1438" y="1292"/>
                  </a:lnTo>
                  <a:lnTo>
                    <a:pt x="1334" y="431"/>
                  </a:lnTo>
                  <a:cubicBezTo>
                    <a:pt x="1325" y="353"/>
                    <a:pt x="1270" y="289"/>
                    <a:pt x="1194" y="267"/>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378;p10">
              <a:extLst>
                <a:ext uri="{FF2B5EF4-FFF2-40B4-BE49-F238E27FC236}">
                  <a16:creationId xmlns:a16="http://schemas.microsoft.com/office/drawing/2014/main" id="{979D3E47-96F3-703E-A052-D295924EEF0C}"/>
                </a:ext>
              </a:extLst>
            </p:cNvPr>
            <p:cNvSpPr/>
            <p:nvPr/>
          </p:nvSpPr>
          <p:spPr>
            <a:xfrm>
              <a:off x="8526283" y="5462654"/>
              <a:ext cx="178403" cy="76458"/>
            </a:xfrm>
            <a:custGeom>
              <a:avLst/>
              <a:gdLst/>
              <a:ahLst/>
              <a:cxnLst/>
              <a:rect l="l" t="t" r="r" b="b"/>
              <a:pathLst>
                <a:path w="223" h="92" extrusionOk="0">
                  <a:moveTo>
                    <a:pt x="138" y="81"/>
                  </a:moveTo>
                  <a:cubicBezTo>
                    <a:pt x="57" y="81"/>
                    <a:pt x="5" y="22"/>
                    <a:pt x="4" y="21"/>
                  </a:cubicBezTo>
                  <a:cubicBezTo>
                    <a:pt x="0" y="16"/>
                    <a:pt x="0" y="9"/>
                    <a:pt x="5" y="4"/>
                  </a:cubicBezTo>
                  <a:cubicBezTo>
                    <a:pt x="10" y="0"/>
                    <a:pt x="18" y="1"/>
                    <a:pt x="22" y="6"/>
                  </a:cubicBezTo>
                  <a:cubicBezTo>
                    <a:pt x="25" y="9"/>
                    <a:pt x="97" y="92"/>
                    <a:pt x="205" y="42"/>
                  </a:cubicBezTo>
                  <a:cubicBezTo>
                    <a:pt x="210" y="40"/>
                    <a:pt x="217" y="42"/>
                    <a:pt x="220" y="48"/>
                  </a:cubicBezTo>
                  <a:cubicBezTo>
                    <a:pt x="223" y="54"/>
                    <a:pt x="220" y="61"/>
                    <a:pt x="214" y="64"/>
                  </a:cubicBezTo>
                  <a:cubicBezTo>
                    <a:pt x="187" y="77"/>
                    <a:pt x="161" y="81"/>
                    <a:pt x="138" y="81"/>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379;p10">
              <a:extLst>
                <a:ext uri="{FF2B5EF4-FFF2-40B4-BE49-F238E27FC236}">
                  <a16:creationId xmlns:a16="http://schemas.microsoft.com/office/drawing/2014/main" id="{AEC9A606-65AB-8D47-06DE-8AE1DC60B371}"/>
                </a:ext>
              </a:extLst>
            </p:cNvPr>
            <p:cNvSpPr/>
            <p:nvPr/>
          </p:nvSpPr>
          <p:spPr>
            <a:xfrm>
              <a:off x="7048090" y="4264808"/>
              <a:ext cx="2395688" cy="2433926"/>
            </a:xfrm>
            <a:custGeom>
              <a:avLst/>
              <a:gdLst/>
              <a:ahLst/>
              <a:cxnLst/>
              <a:rect l="l" t="t" r="r" b="b"/>
              <a:pathLst>
                <a:path w="3119" h="3170" extrusionOk="0">
                  <a:moveTo>
                    <a:pt x="202" y="34"/>
                  </a:moveTo>
                  <a:cubicBezTo>
                    <a:pt x="164" y="34"/>
                    <a:pt x="126" y="46"/>
                    <a:pt x="95" y="70"/>
                  </a:cubicBezTo>
                  <a:cubicBezTo>
                    <a:pt x="50" y="104"/>
                    <a:pt x="24" y="156"/>
                    <a:pt x="24" y="212"/>
                  </a:cubicBezTo>
                  <a:lnTo>
                    <a:pt x="24" y="2057"/>
                  </a:lnTo>
                  <a:cubicBezTo>
                    <a:pt x="24" y="2229"/>
                    <a:pt x="140" y="2384"/>
                    <a:pt x="306" y="2431"/>
                  </a:cubicBezTo>
                  <a:lnTo>
                    <a:pt x="2756" y="3136"/>
                  </a:lnTo>
                  <a:cubicBezTo>
                    <a:pt x="2837" y="3159"/>
                    <a:pt x="2922" y="3144"/>
                    <a:pt x="2989" y="3093"/>
                  </a:cubicBezTo>
                  <a:cubicBezTo>
                    <a:pt x="3056" y="3043"/>
                    <a:pt x="3095" y="2965"/>
                    <a:pt x="3095" y="2881"/>
                  </a:cubicBezTo>
                  <a:lnTo>
                    <a:pt x="3095" y="993"/>
                  </a:lnTo>
                  <a:cubicBezTo>
                    <a:pt x="3095" y="914"/>
                    <a:pt x="3042" y="844"/>
                    <a:pt x="2966" y="822"/>
                  </a:cubicBezTo>
                  <a:lnTo>
                    <a:pt x="252" y="41"/>
                  </a:lnTo>
                  <a:cubicBezTo>
                    <a:pt x="235" y="36"/>
                    <a:pt x="218" y="34"/>
                    <a:pt x="202" y="34"/>
                  </a:cubicBezTo>
                  <a:close/>
                  <a:moveTo>
                    <a:pt x="2830" y="3170"/>
                  </a:moveTo>
                  <a:cubicBezTo>
                    <a:pt x="2804" y="3170"/>
                    <a:pt x="2776" y="3167"/>
                    <a:pt x="2750" y="3159"/>
                  </a:cubicBezTo>
                  <a:lnTo>
                    <a:pt x="300" y="2454"/>
                  </a:lnTo>
                  <a:cubicBezTo>
                    <a:pt x="123" y="2403"/>
                    <a:pt x="0" y="2240"/>
                    <a:pt x="0" y="2057"/>
                  </a:cubicBezTo>
                  <a:lnTo>
                    <a:pt x="0" y="212"/>
                  </a:lnTo>
                  <a:cubicBezTo>
                    <a:pt x="0" y="148"/>
                    <a:pt x="30" y="89"/>
                    <a:pt x="81" y="51"/>
                  </a:cubicBezTo>
                  <a:cubicBezTo>
                    <a:pt x="132" y="12"/>
                    <a:pt x="197" y="0"/>
                    <a:pt x="258" y="18"/>
                  </a:cubicBezTo>
                  <a:lnTo>
                    <a:pt x="2973" y="799"/>
                  </a:lnTo>
                  <a:cubicBezTo>
                    <a:pt x="3058" y="824"/>
                    <a:pt x="3119" y="904"/>
                    <a:pt x="3119" y="993"/>
                  </a:cubicBezTo>
                  <a:lnTo>
                    <a:pt x="3119" y="2881"/>
                  </a:lnTo>
                  <a:cubicBezTo>
                    <a:pt x="3119" y="2973"/>
                    <a:pt x="3077" y="3057"/>
                    <a:pt x="3003" y="3112"/>
                  </a:cubicBezTo>
                  <a:cubicBezTo>
                    <a:pt x="2952" y="3150"/>
                    <a:pt x="2892" y="3170"/>
                    <a:pt x="2830" y="3170"/>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380;p10">
              <a:extLst>
                <a:ext uri="{FF2B5EF4-FFF2-40B4-BE49-F238E27FC236}">
                  <a16:creationId xmlns:a16="http://schemas.microsoft.com/office/drawing/2014/main" id="{F914FC4F-F23A-01FD-88CD-7C3980D8128D}"/>
                </a:ext>
              </a:extLst>
            </p:cNvPr>
            <p:cNvSpPr/>
            <p:nvPr/>
          </p:nvSpPr>
          <p:spPr>
            <a:xfrm>
              <a:off x="7175520" y="4392239"/>
              <a:ext cx="127500" cy="140100"/>
            </a:xfrm>
            <a:prstGeom prst="ellipse">
              <a:avLst/>
            </a:pr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381;p10">
              <a:extLst>
                <a:ext uri="{FF2B5EF4-FFF2-40B4-BE49-F238E27FC236}">
                  <a16:creationId xmlns:a16="http://schemas.microsoft.com/office/drawing/2014/main" id="{04B4E341-7A26-7A2A-6C63-D2FE37524ADE}"/>
                </a:ext>
              </a:extLst>
            </p:cNvPr>
            <p:cNvSpPr/>
            <p:nvPr/>
          </p:nvSpPr>
          <p:spPr>
            <a:xfrm>
              <a:off x="7404895" y="4455950"/>
              <a:ext cx="127500" cy="127500"/>
            </a:xfrm>
            <a:prstGeom prst="ellipse">
              <a:avLst/>
            </a:prstGeom>
            <a:solidFill>
              <a:srgbClr val="EF3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382;p10">
              <a:extLst>
                <a:ext uri="{FF2B5EF4-FFF2-40B4-BE49-F238E27FC236}">
                  <a16:creationId xmlns:a16="http://schemas.microsoft.com/office/drawing/2014/main" id="{769DF356-D408-B855-C8A6-9FC9A27F176C}"/>
                </a:ext>
              </a:extLst>
            </p:cNvPr>
            <p:cNvSpPr/>
            <p:nvPr/>
          </p:nvSpPr>
          <p:spPr>
            <a:xfrm>
              <a:off x="7634270" y="4506922"/>
              <a:ext cx="140100" cy="140100"/>
            </a:xfrm>
            <a:prstGeom prst="ellipse">
              <a:avLst/>
            </a:prstGeom>
            <a:solidFill>
              <a:srgbClr val="8BD14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383;p10">
              <a:extLst>
                <a:ext uri="{FF2B5EF4-FFF2-40B4-BE49-F238E27FC236}">
                  <a16:creationId xmlns:a16="http://schemas.microsoft.com/office/drawing/2014/main" id="{58878290-F126-1769-2304-8BC45F73565C}"/>
                </a:ext>
              </a:extLst>
            </p:cNvPr>
            <p:cNvSpPr/>
            <p:nvPr/>
          </p:nvSpPr>
          <p:spPr>
            <a:xfrm>
              <a:off x="7048090" y="4545155"/>
              <a:ext cx="2395695" cy="713611"/>
            </a:xfrm>
            <a:custGeom>
              <a:avLst/>
              <a:gdLst/>
              <a:ahLst/>
              <a:cxnLst/>
              <a:rect l="l" t="t" r="r" b="b"/>
              <a:pathLst>
                <a:path w="3121" h="915" extrusionOk="0">
                  <a:moveTo>
                    <a:pt x="3108" y="915"/>
                  </a:moveTo>
                  <a:lnTo>
                    <a:pt x="3104" y="915"/>
                  </a:lnTo>
                  <a:lnTo>
                    <a:pt x="10" y="25"/>
                  </a:lnTo>
                  <a:cubicBezTo>
                    <a:pt x="4" y="23"/>
                    <a:pt x="0" y="16"/>
                    <a:pt x="2" y="10"/>
                  </a:cubicBezTo>
                  <a:cubicBezTo>
                    <a:pt x="4" y="4"/>
                    <a:pt x="10" y="0"/>
                    <a:pt x="16" y="2"/>
                  </a:cubicBezTo>
                  <a:lnTo>
                    <a:pt x="3111" y="892"/>
                  </a:lnTo>
                  <a:cubicBezTo>
                    <a:pt x="3117" y="894"/>
                    <a:pt x="3121" y="901"/>
                    <a:pt x="3119" y="907"/>
                  </a:cubicBezTo>
                  <a:cubicBezTo>
                    <a:pt x="3118" y="912"/>
                    <a:pt x="3113" y="915"/>
                    <a:pt x="3108" y="915"/>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384;p10">
              <a:extLst>
                <a:ext uri="{FF2B5EF4-FFF2-40B4-BE49-F238E27FC236}">
                  <a16:creationId xmlns:a16="http://schemas.microsoft.com/office/drawing/2014/main" id="{17A6C26A-E5DA-48F7-5492-26C9C1008102}"/>
                </a:ext>
              </a:extLst>
            </p:cNvPr>
            <p:cNvSpPr/>
            <p:nvPr/>
          </p:nvSpPr>
          <p:spPr>
            <a:xfrm>
              <a:off x="7621531" y="5615571"/>
              <a:ext cx="382291" cy="318580"/>
            </a:xfrm>
            <a:custGeom>
              <a:avLst/>
              <a:gdLst/>
              <a:ahLst/>
              <a:cxnLst/>
              <a:rect l="l" t="t" r="r" b="b"/>
              <a:pathLst>
                <a:path w="507" h="408" extrusionOk="0">
                  <a:moveTo>
                    <a:pt x="507" y="408"/>
                  </a:moveTo>
                  <a:lnTo>
                    <a:pt x="444" y="283"/>
                  </a:lnTo>
                  <a:cubicBezTo>
                    <a:pt x="417" y="229"/>
                    <a:pt x="375" y="184"/>
                    <a:pt x="324" y="152"/>
                  </a:cubicBezTo>
                  <a:lnTo>
                    <a:pt x="106" y="17"/>
                  </a:lnTo>
                  <a:cubicBezTo>
                    <a:pt x="87" y="2"/>
                    <a:pt x="61" y="0"/>
                    <a:pt x="40" y="12"/>
                  </a:cubicBezTo>
                  <a:cubicBezTo>
                    <a:pt x="8" y="30"/>
                    <a:pt x="0" y="72"/>
                    <a:pt x="22" y="101"/>
                  </a:cubicBezTo>
                  <a:lnTo>
                    <a:pt x="114" y="223"/>
                  </a:lnTo>
                  <a:lnTo>
                    <a:pt x="60" y="353"/>
                  </a:lnTo>
                  <a:lnTo>
                    <a:pt x="507" y="408"/>
                  </a:ln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385;p10">
              <a:extLst>
                <a:ext uri="{FF2B5EF4-FFF2-40B4-BE49-F238E27FC236}">
                  <a16:creationId xmlns:a16="http://schemas.microsoft.com/office/drawing/2014/main" id="{440E944E-5D10-7AD7-27C5-EDB243B425C5}"/>
                </a:ext>
              </a:extLst>
            </p:cNvPr>
            <p:cNvSpPr/>
            <p:nvPr/>
          </p:nvSpPr>
          <p:spPr>
            <a:xfrm>
              <a:off x="7315698" y="4698072"/>
              <a:ext cx="649899" cy="1095902"/>
            </a:xfrm>
            <a:custGeom>
              <a:avLst/>
              <a:gdLst/>
              <a:ahLst/>
              <a:cxnLst/>
              <a:rect l="l" t="t" r="r" b="b"/>
              <a:pathLst>
                <a:path w="51" h="86" extrusionOk="0">
                  <a:moveTo>
                    <a:pt x="51" y="86"/>
                  </a:moveTo>
                  <a:lnTo>
                    <a:pt x="0" y="71"/>
                  </a:lnTo>
                  <a:lnTo>
                    <a:pt x="0" y="0"/>
                  </a:lnTo>
                  <a:lnTo>
                    <a:pt x="51" y="16"/>
                  </a:lnTo>
                  <a:lnTo>
                    <a:pt x="51" y="86"/>
                  </a:lnTo>
                  <a:close/>
                </a:path>
              </a:pathLst>
            </a:cu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386;p10">
              <a:extLst>
                <a:ext uri="{FF2B5EF4-FFF2-40B4-BE49-F238E27FC236}">
                  <a16:creationId xmlns:a16="http://schemas.microsoft.com/office/drawing/2014/main" id="{44757658-6D39-A8C3-7D24-69D350B7964D}"/>
                </a:ext>
              </a:extLst>
            </p:cNvPr>
            <p:cNvSpPr/>
            <p:nvPr/>
          </p:nvSpPr>
          <p:spPr>
            <a:xfrm>
              <a:off x="7302951" y="4889213"/>
              <a:ext cx="675384" cy="917498"/>
            </a:xfrm>
            <a:custGeom>
              <a:avLst/>
              <a:gdLst/>
              <a:ahLst/>
              <a:cxnLst/>
              <a:rect l="l" t="t" r="r" b="b"/>
              <a:pathLst>
                <a:path w="878" h="1193" extrusionOk="0">
                  <a:moveTo>
                    <a:pt x="866" y="1193"/>
                  </a:moveTo>
                  <a:lnTo>
                    <a:pt x="862" y="1193"/>
                  </a:lnTo>
                  <a:lnTo>
                    <a:pt x="10" y="936"/>
                  </a:lnTo>
                  <a:cubicBezTo>
                    <a:pt x="4" y="934"/>
                    <a:pt x="0" y="928"/>
                    <a:pt x="2" y="921"/>
                  </a:cubicBezTo>
                  <a:cubicBezTo>
                    <a:pt x="4" y="915"/>
                    <a:pt x="10" y="911"/>
                    <a:pt x="17" y="913"/>
                  </a:cubicBezTo>
                  <a:lnTo>
                    <a:pt x="854" y="1166"/>
                  </a:lnTo>
                  <a:lnTo>
                    <a:pt x="854" y="12"/>
                  </a:lnTo>
                  <a:cubicBezTo>
                    <a:pt x="854" y="6"/>
                    <a:pt x="859" y="0"/>
                    <a:pt x="866" y="0"/>
                  </a:cubicBezTo>
                  <a:cubicBezTo>
                    <a:pt x="872" y="0"/>
                    <a:pt x="878" y="6"/>
                    <a:pt x="878" y="12"/>
                  </a:cubicBezTo>
                  <a:lnTo>
                    <a:pt x="878" y="1181"/>
                  </a:lnTo>
                  <a:cubicBezTo>
                    <a:pt x="878" y="1185"/>
                    <a:pt x="876" y="1189"/>
                    <a:pt x="873" y="1191"/>
                  </a:cubicBezTo>
                  <a:cubicBezTo>
                    <a:pt x="871" y="1192"/>
                    <a:pt x="868" y="1193"/>
                    <a:pt x="866" y="1193"/>
                  </a:cubicBezTo>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387;p10">
              <a:extLst>
                <a:ext uri="{FF2B5EF4-FFF2-40B4-BE49-F238E27FC236}">
                  <a16:creationId xmlns:a16="http://schemas.microsoft.com/office/drawing/2014/main" id="{67BCC96E-1FD8-B285-C748-B2035C3AB152}"/>
                </a:ext>
              </a:extLst>
            </p:cNvPr>
            <p:cNvSpPr/>
            <p:nvPr/>
          </p:nvSpPr>
          <p:spPr>
            <a:xfrm>
              <a:off x="7404895" y="4850988"/>
              <a:ext cx="471497" cy="802816"/>
            </a:xfrm>
            <a:custGeom>
              <a:avLst/>
              <a:gdLst/>
              <a:ahLst/>
              <a:cxnLst/>
              <a:rect l="l" t="t" r="r" b="b"/>
              <a:pathLst>
                <a:path w="37" h="63" extrusionOk="0">
                  <a:moveTo>
                    <a:pt x="37" y="63"/>
                  </a:moveTo>
                  <a:lnTo>
                    <a:pt x="0" y="52"/>
                  </a:lnTo>
                  <a:lnTo>
                    <a:pt x="0" y="0"/>
                  </a:lnTo>
                  <a:lnTo>
                    <a:pt x="37" y="11"/>
                  </a:lnTo>
                  <a:lnTo>
                    <a:pt x="37" y="6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388;p10">
              <a:extLst>
                <a:ext uri="{FF2B5EF4-FFF2-40B4-BE49-F238E27FC236}">
                  <a16:creationId xmlns:a16="http://schemas.microsoft.com/office/drawing/2014/main" id="{31B662B6-F327-A088-F415-174DF2AC88F9}"/>
                </a:ext>
              </a:extLst>
            </p:cNvPr>
            <p:cNvSpPr/>
            <p:nvPr/>
          </p:nvSpPr>
          <p:spPr>
            <a:xfrm>
              <a:off x="7404895" y="4991158"/>
              <a:ext cx="471498" cy="662639"/>
            </a:xfrm>
            <a:custGeom>
              <a:avLst/>
              <a:gdLst/>
              <a:ahLst/>
              <a:cxnLst/>
              <a:rect l="l" t="t" r="r" b="b"/>
              <a:pathLst>
                <a:path w="627" h="860" extrusionOk="0">
                  <a:moveTo>
                    <a:pt x="627" y="0"/>
                  </a:moveTo>
                  <a:lnTo>
                    <a:pt x="627" y="860"/>
                  </a:lnTo>
                  <a:lnTo>
                    <a:pt x="0" y="671"/>
                  </a:ln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389;p10">
              <a:extLst>
                <a:ext uri="{FF2B5EF4-FFF2-40B4-BE49-F238E27FC236}">
                  <a16:creationId xmlns:a16="http://schemas.microsoft.com/office/drawing/2014/main" id="{0FF0C761-98FC-76A7-F009-95263E19231A}"/>
                </a:ext>
              </a:extLst>
            </p:cNvPr>
            <p:cNvSpPr/>
            <p:nvPr/>
          </p:nvSpPr>
          <p:spPr>
            <a:xfrm>
              <a:off x="7697989" y="5398935"/>
              <a:ext cx="76458" cy="152917"/>
            </a:xfrm>
            <a:custGeom>
              <a:avLst/>
              <a:gdLst/>
              <a:ahLst/>
              <a:cxnLst/>
              <a:rect l="l" t="t" r="r" b="b"/>
              <a:pathLst>
                <a:path w="6" h="12" extrusionOk="0">
                  <a:moveTo>
                    <a:pt x="6" y="12"/>
                  </a:moveTo>
                  <a:lnTo>
                    <a:pt x="0" y="11"/>
                  </a:lnTo>
                  <a:lnTo>
                    <a:pt x="0" y="0"/>
                  </a:lnTo>
                  <a:lnTo>
                    <a:pt x="6" y="2"/>
                  </a:lnTo>
                  <a:lnTo>
                    <a:pt x="6" y="12"/>
                  </a:ln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390;p10">
              <a:extLst>
                <a:ext uri="{FF2B5EF4-FFF2-40B4-BE49-F238E27FC236}">
                  <a16:creationId xmlns:a16="http://schemas.microsoft.com/office/drawing/2014/main" id="{E0E2FF57-522E-750D-08DD-D3093492974B}"/>
                </a:ext>
              </a:extLst>
            </p:cNvPr>
            <p:cNvSpPr/>
            <p:nvPr/>
          </p:nvSpPr>
          <p:spPr>
            <a:xfrm>
              <a:off x="7583298" y="5322477"/>
              <a:ext cx="76458" cy="203889"/>
            </a:xfrm>
            <a:custGeom>
              <a:avLst/>
              <a:gdLst/>
              <a:ahLst/>
              <a:cxnLst/>
              <a:rect l="l" t="t" r="r" b="b"/>
              <a:pathLst>
                <a:path w="6" h="16" extrusionOk="0">
                  <a:moveTo>
                    <a:pt x="6" y="16"/>
                  </a:moveTo>
                  <a:lnTo>
                    <a:pt x="0" y="14"/>
                  </a:lnTo>
                  <a:lnTo>
                    <a:pt x="0" y="0"/>
                  </a:lnTo>
                  <a:lnTo>
                    <a:pt x="6" y="2"/>
                  </a:lnTo>
                  <a:lnTo>
                    <a:pt x="6" y="16"/>
                  </a:lnTo>
                  <a:close/>
                </a:path>
              </a:pathLst>
            </a:custGeom>
            <a:solidFill>
              <a:srgbClr val="EF3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391;p10">
              <a:extLst>
                <a:ext uri="{FF2B5EF4-FFF2-40B4-BE49-F238E27FC236}">
                  <a16:creationId xmlns:a16="http://schemas.microsoft.com/office/drawing/2014/main" id="{DC2FE0EA-0D04-421A-82FE-0E122D4A5E47}"/>
                </a:ext>
              </a:extLst>
            </p:cNvPr>
            <p:cNvSpPr/>
            <p:nvPr/>
          </p:nvSpPr>
          <p:spPr>
            <a:xfrm>
              <a:off x="7481353" y="5411682"/>
              <a:ext cx="76458" cy="76458"/>
            </a:xfrm>
            <a:custGeom>
              <a:avLst/>
              <a:gdLst/>
              <a:ahLst/>
              <a:cxnLst/>
              <a:rect l="l" t="t" r="r" b="b"/>
              <a:pathLst>
                <a:path w="6" h="6" extrusionOk="0">
                  <a:moveTo>
                    <a:pt x="6" y="6"/>
                  </a:moveTo>
                  <a:lnTo>
                    <a:pt x="0" y="4"/>
                  </a:lnTo>
                  <a:lnTo>
                    <a:pt x="0" y="0"/>
                  </a:lnTo>
                  <a:lnTo>
                    <a:pt x="6" y="1"/>
                  </a:lnTo>
                  <a:lnTo>
                    <a:pt x="6" y="6"/>
                  </a:lnTo>
                  <a:close/>
                </a:path>
              </a:pathLst>
            </a:custGeom>
            <a:solidFill>
              <a:srgbClr val="FBC8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392;p10">
              <a:extLst>
                <a:ext uri="{FF2B5EF4-FFF2-40B4-BE49-F238E27FC236}">
                  <a16:creationId xmlns:a16="http://schemas.microsoft.com/office/drawing/2014/main" id="{B2DED3EF-E619-50C4-260A-4AE3C4008C8E}"/>
                </a:ext>
              </a:extLst>
            </p:cNvPr>
            <p:cNvSpPr/>
            <p:nvPr/>
          </p:nvSpPr>
          <p:spPr>
            <a:xfrm>
              <a:off x="7443128" y="5093102"/>
              <a:ext cx="382291" cy="484236"/>
            </a:xfrm>
            <a:custGeom>
              <a:avLst/>
              <a:gdLst/>
              <a:ahLst/>
              <a:cxnLst/>
              <a:rect l="l" t="t" r="r" b="b"/>
              <a:pathLst>
                <a:path w="507" h="638" extrusionOk="0">
                  <a:moveTo>
                    <a:pt x="495" y="638"/>
                  </a:moveTo>
                  <a:lnTo>
                    <a:pt x="492" y="637"/>
                  </a:lnTo>
                  <a:lnTo>
                    <a:pt x="10" y="503"/>
                  </a:lnTo>
                  <a:cubicBezTo>
                    <a:pt x="4" y="501"/>
                    <a:pt x="0" y="495"/>
                    <a:pt x="2" y="489"/>
                  </a:cubicBezTo>
                  <a:cubicBezTo>
                    <a:pt x="3" y="482"/>
                    <a:pt x="10" y="479"/>
                    <a:pt x="16" y="480"/>
                  </a:cubicBezTo>
                  <a:lnTo>
                    <a:pt x="484" y="610"/>
                  </a:lnTo>
                  <a:lnTo>
                    <a:pt x="484" y="12"/>
                  </a:lnTo>
                  <a:cubicBezTo>
                    <a:pt x="484" y="6"/>
                    <a:pt x="489" y="0"/>
                    <a:pt x="495" y="0"/>
                  </a:cubicBezTo>
                  <a:cubicBezTo>
                    <a:pt x="502" y="0"/>
                    <a:pt x="507" y="6"/>
                    <a:pt x="507" y="12"/>
                  </a:cubicBezTo>
                  <a:lnTo>
                    <a:pt x="507" y="626"/>
                  </a:lnTo>
                  <a:cubicBezTo>
                    <a:pt x="507" y="630"/>
                    <a:pt x="506" y="633"/>
                    <a:pt x="503" y="635"/>
                  </a:cubicBezTo>
                  <a:cubicBezTo>
                    <a:pt x="501" y="637"/>
                    <a:pt x="498" y="638"/>
                    <a:pt x="495" y="638"/>
                  </a:cubicBezTo>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393;p10">
              <a:extLst>
                <a:ext uri="{FF2B5EF4-FFF2-40B4-BE49-F238E27FC236}">
                  <a16:creationId xmlns:a16="http://schemas.microsoft.com/office/drawing/2014/main" id="{831CFA94-6B93-623F-4693-B17553F0258A}"/>
                </a:ext>
              </a:extLst>
            </p:cNvPr>
            <p:cNvSpPr/>
            <p:nvPr/>
          </p:nvSpPr>
          <p:spPr>
            <a:xfrm>
              <a:off x="7213753" y="5551852"/>
              <a:ext cx="802815" cy="624412"/>
            </a:xfrm>
            <a:custGeom>
              <a:avLst/>
              <a:gdLst/>
              <a:ahLst/>
              <a:cxnLst/>
              <a:rect l="l" t="t" r="r" b="b"/>
              <a:pathLst>
                <a:path w="1038" h="807" extrusionOk="0">
                  <a:moveTo>
                    <a:pt x="107" y="3"/>
                  </a:moveTo>
                  <a:cubicBezTo>
                    <a:pt x="77" y="11"/>
                    <a:pt x="56" y="36"/>
                    <a:pt x="79" y="72"/>
                  </a:cubicBezTo>
                  <a:lnTo>
                    <a:pt x="51" y="83"/>
                  </a:lnTo>
                  <a:cubicBezTo>
                    <a:pt x="15" y="97"/>
                    <a:pt x="0" y="139"/>
                    <a:pt x="19" y="173"/>
                  </a:cubicBezTo>
                  <a:lnTo>
                    <a:pt x="232" y="555"/>
                  </a:lnTo>
                  <a:lnTo>
                    <a:pt x="748" y="786"/>
                  </a:lnTo>
                  <a:cubicBezTo>
                    <a:pt x="794" y="807"/>
                    <a:pt x="847" y="803"/>
                    <a:pt x="890" y="776"/>
                  </a:cubicBezTo>
                  <a:cubicBezTo>
                    <a:pt x="984" y="718"/>
                    <a:pt x="1038" y="611"/>
                    <a:pt x="1029" y="501"/>
                  </a:cubicBezTo>
                  <a:cubicBezTo>
                    <a:pt x="1025" y="459"/>
                    <a:pt x="996" y="423"/>
                    <a:pt x="956" y="412"/>
                  </a:cubicBezTo>
                  <a:lnTo>
                    <a:pt x="563" y="297"/>
                  </a:lnTo>
                  <a:lnTo>
                    <a:pt x="466" y="75"/>
                  </a:lnTo>
                  <a:cubicBezTo>
                    <a:pt x="455" y="52"/>
                    <a:pt x="434" y="37"/>
                    <a:pt x="409" y="34"/>
                  </a:cubicBezTo>
                  <a:cubicBezTo>
                    <a:pt x="361" y="29"/>
                    <a:pt x="322" y="72"/>
                    <a:pt x="333" y="119"/>
                  </a:cubicBezTo>
                  <a:lnTo>
                    <a:pt x="345" y="175"/>
                  </a:lnTo>
                  <a:lnTo>
                    <a:pt x="246" y="64"/>
                  </a:lnTo>
                  <a:cubicBezTo>
                    <a:pt x="220" y="35"/>
                    <a:pt x="179" y="8"/>
                    <a:pt x="137" y="2"/>
                  </a:cubicBezTo>
                  <a:cubicBezTo>
                    <a:pt x="127" y="0"/>
                    <a:pt x="116" y="1"/>
                    <a:pt x="107" y="3"/>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394;p10">
              <a:extLst>
                <a:ext uri="{FF2B5EF4-FFF2-40B4-BE49-F238E27FC236}">
                  <a16:creationId xmlns:a16="http://schemas.microsoft.com/office/drawing/2014/main" id="{DA42C762-B50B-3717-512E-A08797CA0136}"/>
                </a:ext>
              </a:extLst>
            </p:cNvPr>
            <p:cNvSpPr/>
            <p:nvPr/>
          </p:nvSpPr>
          <p:spPr>
            <a:xfrm>
              <a:off x="7468614" y="5679282"/>
              <a:ext cx="89205" cy="191150"/>
            </a:xfrm>
            <a:custGeom>
              <a:avLst/>
              <a:gdLst/>
              <a:ahLst/>
              <a:cxnLst/>
              <a:rect l="l" t="t" r="r" b="b"/>
              <a:pathLst>
                <a:path w="112" h="249" extrusionOk="0">
                  <a:moveTo>
                    <a:pt x="99" y="249"/>
                  </a:moveTo>
                  <a:cubicBezTo>
                    <a:pt x="94" y="249"/>
                    <a:pt x="90" y="247"/>
                    <a:pt x="88" y="242"/>
                  </a:cubicBezTo>
                  <a:lnTo>
                    <a:pt x="2" y="18"/>
                  </a:lnTo>
                  <a:cubicBezTo>
                    <a:pt x="0" y="12"/>
                    <a:pt x="3" y="5"/>
                    <a:pt x="9" y="3"/>
                  </a:cubicBezTo>
                  <a:cubicBezTo>
                    <a:pt x="15" y="0"/>
                    <a:pt x="22" y="3"/>
                    <a:pt x="24" y="10"/>
                  </a:cubicBezTo>
                  <a:lnTo>
                    <a:pt x="110" y="233"/>
                  </a:lnTo>
                  <a:cubicBezTo>
                    <a:pt x="112" y="239"/>
                    <a:pt x="109" y="246"/>
                    <a:pt x="103" y="249"/>
                  </a:cubicBezTo>
                  <a:lnTo>
                    <a:pt x="99" y="249"/>
                  </a:ln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395;p10">
              <a:extLst>
                <a:ext uri="{FF2B5EF4-FFF2-40B4-BE49-F238E27FC236}">
                  <a16:creationId xmlns:a16="http://schemas.microsoft.com/office/drawing/2014/main" id="{C828AEBF-F003-528C-B095-90B5D101B8B4}"/>
                </a:ext>
              </a:extLst>
            </p:cNvPr>
            <p:cNvSpPr/>
            <p:nvPr/>
          </p:nvSpPr>
          <p:spPr>
            <a:xfrm>
              <a:off x="7264726" y="5602824"/>
              <a:ext cx="203889" cy="331319"/>
            </a:xfrm>
            <a:custGeom>
              <a:avLst/>
              <a:gdLst/>
              <a:ahLst/>
              <a:cxnLst/>
              <a:rect l="l" t="t" r="r" b="b"/>
              <a:pathLst>
                <a:path w="263" h="424" extrusionOk="0">
                  <a:moveTo>
                    <a:pt x="250" y="424"/>
                  </a:moveTo>
                  <a:cubicBezTo>
                    <a:pt x="246" y="424"/>
                    <a:pt x="242" y="422"/>
                    <a:pt x="240" y="418"/>
                  </a:cubicBezTo>
                  <a:lnTo>
                    <a:pt x="3" y="19"/>
                  </a:lnTo>
                  <a:cubicBezTo>
                    <a:pt x="0" y="14"/>
                    <a:pt x="2" y="6"/>
                    <a:pt x="8" y="3"/>
                  </a:cubicBezTo>
                  <a:cubicBezTo>
                    <a:pt x="13" y="0"/>
                    <a:pt x="20" y="2"/>
                    <a:pt x="24" y="7"/>
                  </a:cubicBezTo>
                  <a:lnTo>
                    <a:pt x="260" y="406"/>
                  </a:lnTo>
                  <a:cubicBezTo>
                    <a:pt x="263" y="411"/>
                    <a:pt x="261" y="419"/>
                    <a:pt x="256" y="422"/>
                  </a:cubicBezTo>
                  <a:cubicBezTo>
                    <a:pt x="254" y="423"/>
                    <a:pt x="252" y="424"/>
                    <a:pt x="250" y="424"/>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96;p10">
              <a:extLst>
                <a:ext uri="{FF2B5EF4-FFF2-40B4-BE49-F238E27FC236}">
                  <a16:creationId xmlns:a16="http://schemas.microsoft.com/office/drawing/2014/main" id="{1295982B-E57E-6C52-F9B9-F57847139DD2}"/>
                </a:ext>
              </a:extLst>
            </p:cNvPr>
            <p:cNvSpPr/>
            <p:nvPr/>
          </p:nvSpPr>
          <p:spPr>
            <a:xfrm>
              <a:off x="7570559" y="5806712"/>
              <a:ext cx="63719" cy="76458"/>
            </a:xfrm>
            <a:custGeom>
              <a:avLst/>
              <a:gdLst/>
              <a:ahLst/>
              <a:cxnLst/>
              <a:rect l="l" t="t" r="r" b="b"/>
              <a:pathLst>
                <a:path w="82" h="88" extrusionOk="0">
                  <a:moveTo>
                    <a:pt x="6" y="31"/>
                  </a:moveTo>
                  <a:lnTo>
                    <a:pt x="49" y="81"/>
                  </a:lnTo>
                  <a:cubicBezTo>
                    <a:pt x="54" y="88"/>
                    <a:pt x="64" y="88"/>
                    <a:pt x="70" y="83"/>
                  </a:cubicBezTo>
                  <a:lnTo>
                    <a:pt x="75" y="79"/>
                  </a:lnTo>
                  <a:cubicBezTo>
                    <a:pt x="82" y="73"/>
                    <a:pt x="82" y="64"/>
                    <a:pt x="77" y="57"/>
                  </a:cubicBezTo>
                  <a:lnTo>
                    <a:pt x="34" y="7"/>
                  </a:lnTo>
                  <a:cubicBezTo>
                    <a:pt x="28" y="1"/>
                    <a:pt x="19" y="0"/>
                    <a:pt x="12" y="5"/>
                  </a:cubicBezTo>
                  <a:lnTo>
                    <a:pt x="7" y="9"/>
                  </a:lnTo>
                  <a:cubicBezTo>
                    <a:pt x="1" y="15"/>
                    <a:pt x="0" y="24"/>
                    <a:pt x="6" y="31"/>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97;p10">
              <a:extLst>
                <a:ext uri="{FF2B5EF4-FFF2-40B4-BE49-F238E27FC236}">
                  <a16:creationId xmlns:a16="http://schemas.microsoft.com/office/drawing/2014/main" id="{E9ECEA3D-5F90-C629-96ED-B93318AABF20}"/>
                </a:ext>
              </a:extLst>
            </p:cNvPr>
            <p:cNvSpPr/>
            <p:nvPr/>
          </p:nvSpPr>
          <p:spPr>
            <a:xfrm>
              <a:off x="7481353" y="5857685"/>
              <a:ext cx="50972" cy="76458"/>
            </a:xfrm>
            <a:custGeom>
              <a:avLst/>
              <a:gdLst/>
              <a:ahLst/>
              <a:cxnLst/>
              <a:rect l="l" t="t" r="r" b="b"/>
              <a:pathLst>
                <a:path w="74" h="95" extrusionOk="0">
                  <a:moveTo>
                    <a:pt x="4" y="28"/>
                  </a:moveTo>
                  <a:lnTo>
                    <a:pt x="38" y="86"/>
                  </a:lnTo>
                  <a:cubicBezTo>
                    <a:pt x="42" y="93"/>
                    <a:pt x="51" y="95"/>
                    <a:pt x="58" y="91"/>
                  </a:cubicBezTo>
                  <a:lnTo>
                    <a:pt x="64" y="88"/>
                  </a:lnTo>
                  <a:cubicBezTo>
                    <a:pt x="71" y="84"/>
                    <a:pt x="74" y="74"/>
                    <a:pt x="70" y="67"/>
                  </a:cubicBezTo>
                  <a:lnTo>
                    <a:pt x="36" y="10"/>
                  </a:lnTo>
                  <a:cubicBezTo>
                    <a:pt x="32" y="2"/>
                    <a:pt x="23" y="0"/>
                    <a:pt x="16" y="4"/>
                  </a:cubicBezTo>
                  <a:lnTo>
                    <a:pt x="10" y="7"/>
                  </a:lnTo>
                  <a:cubicBezTo>
                    <a:pt x="3" y="12"/>
                    <a:pt x="0" y="21"/>
                    <a:pt x="4" y="28"/>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98;p10">
              <a:extLst>
                <a:ext uri="{FF2B5EF4-FFF2-40B4-BE49-F238E27FC236}">
                  <a16:creationId xmlns:a16="http://schemas.microsoft.com/office/drawing/2014/main" id="{459B114C-CDE5-8989-6B1F-190CCE8DCC35}"/>
                </a:ext>
              </a:extLst>
            </p:cNvPr>
            <p:cNvSpPr/>
            <p:nvPr/>
          </p:nvSpPr>
          <p:spPr>
            <a:xfrm>
              <a:off x="7685242" y="5934143"/>
              <a:ext cx="369552" cy="369552"/>
            </a:xfrm>
            <a:custGeom>
              <a:avLst/>
              <a:gdLst/>
              <a:ahLst/>
              <a:cxnLst/>
              <a:rect l="l" t="t" r="r" b="b"/>
              <a:pathLst>
                <a:path w="475" h="485" extrusionOk="0">
                  <a:moveTo>
                    <a:pt x="9" y="353"/>
                  </a:moveTo>
                  <a:lnTo>
                    <a:pt x="35" y="272"/>
                  </a:lnTo>
                  <a:lnTo>
                    <a:pt x="0" y="148"/>
                  </a:lnTo>
                  <a:lnTo>
                    <a:pt x="420" y="0"/>
                  </a:lnTo>
                  <a:lnTo>
                    <a:pt x="450" y="77"/>
                  </a:lnTo>
                  <a:cubicBezTo>
                    <a:pt x="471" y="134"/>
                    <a:pt x="475" y="196"/>
                    <a:pt x="459" y="254"/>
                  </a:cubicBezTo>
                  <a:lnTo>
                    <a:pt x="400" y="468"/>
                  </a:lnTo>
                  <a:cubicBezTo>
                    <a:pt x="397" y="479"/>
                    <a:pt x="386" y="485"/>
                    <a:pt x="375" y="482"/>
                  </a:cubicBezTo>
                  <a:lnTo>
                    <a:pt x="22" y="378"/>
                  </a:lnTo>
                  <a:cubicBezTo>
                    <a:pt x="11" y="375"/>
                    <a:pt x="5" y="364"/>
                    <a:pt x="9" y="353"/>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3" name="Google Shape;399;p10">
            <a:extLst>
              <a:ext uri="{FF2B5EF4-FFF2-40B4-BE49-F238E27FC236}">
                <a16:creationId xmlns:a16="http://schemas.microsoft.com/office/drawing/2014/main" id="{407C4A4B-9E1D-36E4-DCFA-B5FCC1F1532D}"/>
              </a:ext>
            </a:extLst>
          </p:cNvPr>
          <p:cNvGrpSpPr/>
          <p:nvPr/>
        </p:nvGrpSpPr>
        <p:grpSpPr>
          <a:xfrm>
            <a:off x="1028638" y="5069012"/>
            <a:ext cx="1190522" cy="754775"/>
            <a:chOff x="1595278" y="3355544"/>
            <a:chExt cx="2537885" cy="1608985"/>
          </a:xfrm>
        </p:grpSpPr>
        <p:sp>
          <p:nvSpPr>
            <p:cNvPr id="304" name="Google Shape;400;p10">
              <a:extLst>
                <a:ext uri="{FF2B5EF4-FFF2-40B4-BE49-F238E27FC236}">
                  <a16:creationId xmlns:a16="http://schemas.microsoft.com/office/drawing/2014/main" id="{4B1E8FD5-03A2-AE89-38E5-13A2FAFB07DB}"/>
                </a:ext>
              </a:extLst>
            </p:cNvPr>
            <p:cNvSpPr/>
            <p:nvPr/>
          </p:nvSpPr>
          <p:spPr>
            <a:xfrm>
              <a:off x="2026552" y="3836577"/>
              <a:ext cx="812795" cy="447868"/>
            </a:xfrm>
            <a:custGeom>
              <a:avLst/>
              <a:gdLst/>
              <a:ahLst/>
              <a:cxnLst/>
              <a:rect l="l" t="t" r="r" b="b"/>
              <a:pathLst>
                <a:path w="806" h="442" extrusionOk="0">
                  <a:moveTo>
                    <a:pt x="806" y="62"/>
                  </a:moveTo>
                  <a:lnTo>
                    <a:pt x="400" y="12"/>
                  </a:lnTo>
                  <a:cubicBezTo>
                    <a:pt x="294" y="0"/>
                    <a:pt x="192" y="55"/>
                    <a:pt x="145" y="150"/>
                  </a:cubicBezTo>
                  <a:lnTo>
                    <a:pt x="0" y="442"/>
                  </a:lnTo>
                  <a:lnTo>
                    <a:pt x="806" y="62"/>
                  </a:ln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401;p10">
              <a:extLst>
                <a:ext uri="{FF2B5EF4-FFF2-40B4-BE49-F238E27FC236}">
                  <a16:creationId xmlns:a16="http://schemas.microsoft.com/office/drawing/2014/main" id="{9C58F892-C1C7-93C9-E02F-BBAF30C1DEEA}"/>
                </a:ext>
              </a:extLst>
            </p:cNvPr>
            <p:cNvSpPr/>
            <p:nvPr/>
          </p:nvSpPr>
          <p:spPr>
            <a:xfrm>
              <a:off x="1727978" y="3471653"/>
              <a:ext cx="1360177" cy="1293827"/>
            </a:xfrm>
            <a:custGeom>
              <a:avLst/>
              <a:gdLst/>
              <a:ahLst/>
              <a:cxnLst/>
              <a:rect l="l" t="t" r="r" b="b"/>
              <a:pathLst>
                <a:path w="82" h="78" extrusionOk="0">
                  <a:moveTo>
                    <a:pt x="0" y="61"/>
                  </a:moveTo>
                  <a:lnTo>
                    <a:pt x="16" y="78"/>
                  </a:lnTo>
                  <a:lnTo>
                    <a:pt x="82" y="17"/>
                  </a:lnTo>
                  <a:lnTo>
                    <a:pt x="66" y="0"/>
                  </a:lnTo>
                  <a:lnTo>
                    <a:pt x="0" y="61"/>
                  </a:lnTo>
                  <a:close/>
                </a:path>
              </a:pathLst>
            </a:custGeom>
            <a:solidFill>
              <a:srgbClr val="EF3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402;p10">
              <a:extLst>
                <a:ext uri="{FF2B5EF4-FFF2-40B4-BE49-F238E27FC236}">
                  <a16:creationId xmlns:a16="http://schemas.microsoft.com/office/drawing/2014/main" id="{B7F8F554-8568-A96E-0133-CABCDC072218}"/>
                </a:ext>
              </a:extLst>
            </p:cNvPr>
            <p:cNvSpPr/>
            <p:nvPr/>
          </p:nvSpPr>
          <p:spPr>
            <a:xfrm>
              <a:off x="2822756" y="3355544"/>
              <a:ext cx="381517" cy="398100"/>
            </a:xfrm>
            <a:custGeom>
              <a:avLst/>
              <a:gdLst/>
              <a:ahLst/>
              <a:cxnLst/>
              <a:rect l="l" t="t" r="r" b="b"/>
              <a:pathLst>
                <a:path w="391" h="402" extrusionOk="0">
                  <a:moveTo>
                    <a:pt x="359" y="315"/>
                  </a:moveTo>
                  <a:lnTo>
                    <a:pt x="264" y="402"/>
                  </a:lnTo>
                  <a:lnTo>
                    <a:pt x="0" y="114"/>
                  </a:lnTo>
                  <a:lnTo>
                    <a:pt x="95" y="28"/>
                  </a:lnTo>
                  <a:cubicBezTo>
                    <a:pt x="125" y="0"/>
                    <a:pt x="172" y="2"/>
                    <a:pt x="200" y="32"/>
                  </a:cubicBezTo>
                  <a:lnTo>
                    <a:pt x="363" y="210"/>
                  </a:lnTo>
                  <a:cubicBezTo>
                    <a:pt x="391" y="241"/>
                    <a:pt x="389" y="288"/>
                    <a:pt x="359" y="315"/>
                  </a:cubicBezTo>
                  <a:close/>
                </a:path>
              </a:pathLst>
            </a:cu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403;p10">
              <a:extLst>
                <a:ext uri="{FF2B5EF4-FFF2-40B4-BE49-F238E27FC236}">
                  <a16:creationId xmlns:a16="http://schemas.microsoft.com/office/drawing/2014/main" id="{58D54B09-E8CF-AEFD-12F8-154019E12B37}"/>
                </a:ext>
              </a:extLst>
            </p:cNvPr>
            <p:cNvSpPr/>
            <p:nvPr/>
          </p:nvSpPr>
          <p:spPr>
            <a:xfrm>
              <a:off x="2772986" y="3421894"/>
              <a:ext cx="348344" cy="381517"/>
            </a:xfrm>
            <a:custGeom>
              <a:avLst/>
              <a:gdLst/>
              <a:ahLst/>
              <a:cxnLst/>
              <a:rect l="l" t="t" r="r" b="b"/>
              <a:pathLst>
                <a:path w="21" h="23" extrusionOk="0">
                  <a:moveTo>
                    <a:pt x="0" y="3"/>
                  </a:moveTo>
                  <a:lnTo>
                    <a:pt x="18" y="23"/>
                  </a:lnTo>
                  <a:lnTo>
                    <a:pt x="21" y="21"/>
                  </a:lnTo>
                  <a:lnTo>
                    <a:pt x="3" y="0"/>
                  </a:lnTo>
                  <a:lnTo>
                    <a:pt x="0" y="3"/>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404;p10">
              <a:extLst>
                <a:ext uri="{FF2B5EF4-FFF2-40B4-BE49-F238E27FC236}">
                  <a16:creationId xmlns:a16="http://schemas.microsoft.com/office/drawing/2014/main" id="{3D830A64-0689-8A59-10A7-2F1D0DC99407}"/>
                </a:ext>
              </a:extLst>
            </p:cNvPr>
            <p:cNvSpPr/>
            <p:nvPr/>
          </p:nvSpPr>
          <p:spPr>
            <a:xfrm>
              <a:off x="1993379" y="3753644"/>
              <a:ext cx="928901" cy="862550"/>
            </a:xfrm>
            <a:custGeom>
              <a:avLst/>
              <a:gdLst/>
              <a:ahLst/>
              <a:cxnLst/>
              <a:rect l="l" t="t" r="r" b="b"/>
              <a:pathLst>
                <a:path w="939" h="862" extrusionOk="0">
                  <a:moveTo>
                    <a:pt x="15" y="862"/>
                  </a:moveTo>
                  <a:cubicBezTo>
                    <a:pt x="11" y="862"/>
                    <a:pt x="8" y="860"/>
                    <a:pt x="5" y="858"/>
                  </a:cubicBezTo>
                  <a:cubicBezTo>
                    <a:pt x="0" y="852"/>
                    <a:pt x="1" y="844"/>
                    <a:pt x="6" y="839"/>
                  </a:cubicBezTo>
                  <a:lnTo>
                    <a:pt x="916" y="5"/>
                  </a:lnTo>
                  <a:cubicBezTo>
                    <a:pt x="921" y="0"/>
                    <a:pt x="929" y="1"/>
                    <a:pt x="934" y="6"/>
                  </a:cubicBezTo>
                  <a:cubicBezTo>
                    <a:pt x="939" y="11"/>
                    <a:pt x="939" y="19"/>
                    <a:pt x="933" y="24"/>
                  </a:cubicBezTo>
                  <a:lnTo>
                    <a:pt x="23" y="858"/>
                  </a:lnTo>
                  <a:cubicBezTo>
                    <a:pt x="21" y="861"/>
                    <a:pt x="18" y="862"/>
                    <a:pt x="15" y="862"/>
                  </a:cubicBezTo>
                  <a:close/>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405;p10">
              <a:extLst>
                <a:ext uri="{FF2B5EF4-FFF2-40B4-BE49-F238E27FC236}">
                  <a16:creationId xmlns:a16="http://schemas.microsoft.com/office/drawing/2014/main" id="{10F9A055-262E-B485-EA93-EA05C1EF7811}"/>
                </a:ext>
              </a:extLst>
            </p:cNvPr>
            <p:cNvSpPr/>
            <p:nvPr/>
          </p:nvSpPr>
          <p:spPr>
            <a:xfrm>
              <a:off x="1877261" y="3620944"/>
              <a:ext cx="928901" cy="862550"/>
            </a:xfrm>
            <a:custGeom>
              <a:avLst/>
              <a:gdLst/>
              <a:ahLst/>
              <a:cxnLst/>
              <a:rect l="l" t="t" r="r" b="b"/>
              <a:pathLst>
                <a:path w="939" h="861" extrusionOk="0">
                  <a:moveTo>
                    <a:pt x="15" y="861"/>
                  </a:moveTo>
                  <a:cubicBezTo>
                    <a:pt x="11" y="861"/>
                    <a:pt x="8" y="860"/>
                    <a:pt x="5" y="857"/>
                  </a:cubicBezTo>
                  <a:cubicBezTo>
                    <a:pt x="0" y="852"/>
                    <a:pt x="1" y="844"/>
                    <a:pt x="6" y="839"/>
                  </a:cubicBezTo>
                  <a:lnTo>
                    <a:pt x="916" y="5"/>
                  </a:lnTo>
                  <a:cubicBezTo>
                    <a:pt x="921" y="0"/>
                    <a:pt x="929" y="0"/>
                    <a:pt x="934" y="5"/>
                  </a:cubicBezTo>
                  <a:cubicBezTo>
                    <a:pt x="939" y="11"/>
                    <a:pt x="939" y="19"/>
                    <a:pt x="933" y="24"/>
                  </a:cubicBezTo>
                  <a:lnTo>
                    <a:pt x="23" y="858"/>
                  </a:lnTo>
                  <a:cubicBezTo>
                    <a:pt x="21" y="860"/>
                    <a:pt x="18" y="861"/>
                    <a:pt x="15" y="861"/>
                  </a:cubicBezTo>
                  <a:close/>
                </a:path>
              </a:pathLst>
            </a:custGeom>
            <a:solidFill>
              <a:srgbClr val="C21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406;p10">
              <a:extLst>
                <a:ext uri="{FF2B5EF4-FFF2-40B4-BE49-F238E27FC236}">
                  <a16:creationId xmlns:a16="http://schemas.microsoft.com/office/drawing/2014/main" id="{13A68A96-1F78-5FA4-633C-2FC54E422776}"/>
                </a:ext>
              </a:extLst>
            </p:cNvPr>
            <p:cNvSpPr/>
            <p:nvPr/>
          </p:nvSpPr>
          <p:spPr>
            <a:xfrm>
              <a:off x="1628452" y="4483497"/>
              <a:ext cx="364927" cy="348344"/>
            </a:xfrm>
            <a:custGeom>
              <a:avLst/>
              <a:gdLst/>
              <a:ahLst/>
              <a:cxnLst/>
              <a:rect l="l" t="t" r="r" b="b"/>
              <a:pathLst>
                <a:path w="22" h="21" extrusionOk="0">
                  <a:moveTo>
                    <a:pt x="6" y="0"/>
                  </a:moveTo>
                  <a:lnTo>
                    <a:pt x="22" y="17"/>
                  </a:lnTo>
                  <a:lnTo>
                    <a:pt x="5" y="21"/>
                  </a:lnTo>
                  <a:lnTo>
                    <a:pt x="0" y="16"/>
                  </a:lnTo>
                  <a:lnTo>
                    <a:pt x="6" y="0"/>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407;p10">
              <a:extLst>
                <a:ext uri="{FF2B5EF4-FFF2-40B4-BE49-F238E27FC236}">
                  <a16:creationId xmlns:a16="http://schemas.microsoft.com/office/drawing/2014/main" id="{026212D8-9387-96F9-597D-343C1E1F5F80}"/>
                </a:ext>
              </a:extLst>
            </p:cNvPr>
            <p:cNvSpPr/>
            <p:nvPr/>
          </p:nvSpPr>
          <p:spPr>
            <a:xfrm>
              <a:off x="1595278" y="4748898"/>
              <a:ext cx="116117" cy="116117"/>
            </a:xfrm>
            <a:custGeom>
              <a:avLst/>
              <a:gdLst/>
              <a:ahLst/>
              <a:cxnLst/>
              <a:rect l="l" t="t" r="r" b="b"/>
              <a:pathLst>
                <a:path w="115" h="112" extrusionOk="0">
                  <a:moveTo>
                    <a:pt x="38" y="0"/>
                  </a:moveTo>
                  <a:lnTo>
                    <a:pt x="115" y="84"/>
                  </a:lnTo>
                  <a:lnTo>
                    <a:pt x="0" y="112"/>
                  </a:lnTo>
                  <a:lnTo>
                    <a:pt x="38" y="0"/>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408;p10">
              <a:extLst>
                <a:ext uri="{FF2B5EF4-FFF2-40B4-BE49-F238E27FC236}">
                  <a16:creationId xmlns:a16="http://schemas.microsoft.com/office/drawing/2014/main" id="{11DDBFE5-1B95-B5F6-96C3-EA1E5F312A42}"/>
                </a:ext>
              </a:extLst>
            </p:cNvPr>
            <p:cNvSpPr/>
            <p:nvPr/>
          </p:nvSpPr>
          <p:spPr>
            <a:xfrm>
              <a:off x="1860679" y="3836577"/>
              <a:ext cx="2007096" cy="1127952"/>
            </a:xfrm>
            <a:custGeom>
              <a:avLst/>
              <a:gdLst/>
              <a:ahLst/>
              <a:cxnLst/>
              <a:rect l="l" t="t" r="r" b="b"/>
              <a:pathLst>
                <a:path w="2004" h="1130" extrusionOk="0">
                  <a:moveTo>
                    <a:pt x="29" y="499"/>
                  </a:moveTo>
                  <a:cubicBezTo>
                    <a:pt x="1" y="515"/>
                    <a:pt x="0" y="555"/>
                    <a:pt x="26" y="574"/>
                  </a:cubicBezTo>
                  <a:cubicBezTo>
                    <a:pt x="90" y="618"/>
                    <a:pt x="130" y="648"/>
                    <a:pt x="271" y="620"/>
                  </a:cubicBezTo>
                  <a:lnTo>
                    <a:pt x="532" y="501"/>
                  </a:lnTo>
                  <a:lnTo>
                    <a:pt x="1081" y="1004"/>
                  </a:lnTo>
                  <a:lnTo>
                    <a:pt x="1160" y="1071"/>
                  </a:lnTo>
                  <a:cubicBezTo>
                    <a:pt x="1208" y="1111"/>
                    <a:pt x="1270" y="1130"/>
                    <a:pt x="1331" y="1123"/>
                  </a:cubicBezTo>
                  <a:lnTo>
                    <a:pt x="1597" y="1102"/>
                  </a:lnTo>
                  <a:cubicBezTo>
                    <a:pt x="1638" y="1098"/>
                    <a:pt x="1676" y="1080"/>
                    <a:pt x="1704" y="1051"/>
                  </a:cubicBezTo>
                  <a:lnTo>
                    <a:pt x="2004" y="744"/>
                  </a:lnTo>
                  <a:lnTo>
                    <a:pt x="1540" y="285"/>
                  </a:lnTo>
                  <a:lnTo>
                    <a:pt x="977" y="15"/>
                  </a:lnTo>
                  <a:cubicBezTo>
                    <a:pt x="934" y="0"/>
                    <a:pt x="887" y="1"/>
                    <a:pt x="845" y="18"/>
                  </a:cubicBezTo>
                  <a:lnTo>
                    <a:pt x="29" y="499"/>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409;p10">
              <a:extLst>
                <a:ext uri="{FF2B5EF4-FFF2-40B4-BE49-F238E27FC236}">
                  <a16:creationId xmlns:a16="http://schemas.microsoft.com/office/drawing/2014/main" id="{6F2E6283-7F04-291B-76A0-C6BDF1CB8953}"/>
                </a:ext>
              </a:extLst>
            </p:cNvPr>
            <p:cNvSpPr/>
            <p:nvPr/>
          </p:nvSpPr>
          <p:spPr>
            <a:xfrm>
              <a:off x="2291953" y="4052221"/>
              <a:ext cx="746444" cy="563977"/>
            </a:xfrm>
            <a:custGeom>
              <a:avLst/>
              <a:gdLst/>
              <a:ahLst/>
              <a:cxnLst/>
              <a:rect l="l" t="t" r="r" b="b"/>
              <a:pathLst>
                <a:path w="758" h="550" extrusionOk="0">
                  <a:moveTo>
                    <a:pt x="185" y="530"/>
                  </a:moveTo>
                  <a:lnTo>
                    <a:pt x="674" y="356"/>
                  </a:lnTo>
                  <a:cubicBezTo>
                    <a:pt x="735" y="335"/>
                    <a:pt x="758" y="253"/>
                    <a:pt x="726" y="178"/>
                  </a:cubicBezTo>
                  <a:lnTo>
                    <a:pt x="698" y="113"/>
                  </a:lnTo>
                  <a:cubicBezTo>
                    <a:pt x="665" y="38"/>
                    <a:pt x="590" y="0"/>
                    <a:pt x="532" y="29"/>
                  </a:cubicBezTo>
                  <a:lnTo>
                    <a:pt x="72" y="267"/>
                  </a:lnTo>
                  <a:cubicBezTo>
                    <a:pt x="18" y="294"/>
                    <a:pt x="0" y="371"/>
                    <a:pt x="31" y="441"/>
                  </a:cubicBezTo>
                  <a:lnTo>
                    <a:pt x="31" y="441"/>
                  </a:lnTo>
                  <a:cubicBezTo>
                    <a:pt x="61" y="510"/>
                    <a:pt x="129" y="550"/>
                    <a:pt x="185" y="530"/>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410;p10">
              <a:extLst>
                <a:ext uri="{FF2B5EF4-FFF2-40B4-BE49-F238E27FC236}">
                  <a16:creationId xmlns:a16="http://schemas.microsoft.com/office/drawing/2014/main" id="{C96D0D08-7828-0FA8-D250-AD6308B2517F}"/>
                </a:ext>
              </a:extLst>
            </p:cNvPr>
            <p:cNvSpPr/>
            <p:nvPr/>
          </p:nvSpPr>
          <p:spPr>
            <a:xfrm>
              <a:off x="2408062" y="4218097"/>
              <a:ext cx="763027" cy="563977"/>
            </a:xfrm>
            <a:custGeom>
              <a:avLst/>
              <a:gdLst/>
              <a:ahLst/>
              <a:cxnLst/>
              <a:rect l="l" t="t" r="r" b="b"/>
              <a:pathLst>
                <a:path w="758" h="550" extrusionOk="0">
                  <a:moveTo>
                    <a:pt x="185" y="530"/>
                  </a:moveTo>
                  <a:lnTo>
                    <a:pt x="673" y="356"/>
                  </a:lnTo>
                  <a:cubicBezTo>
                    <a:pt x="734" y="335"/>
                    <a:pt x="758" y="253"/>
                    <a:pt x="725" y="178"/>
                  </a:cubicBezTo>
                  <a:lnTo>
                    <a:pt x="697" y="113"/>
                  </a:lnTo>
                  <a:cubicBezTo>
                    <a:pt x="664" y="38"/>
                    <a:pt x="589" y="0"/>
                    <a:pt x="532" y="29"/>
                  </a:cubicBezTo>
                  <a:lnTo>
                    <a:pt x="71" y="267"/>
                  </a:lnTo>
                  <a:cubicBezTo>
                    <a:pt x="18" y="294"/>
                    <a:pt x="0" y="371"/>
                    <a:pt x="30" y="441"/>
                  </a:cubicBezTo>
                  <a:cubicBezTo>
                    <a:pt x="60" y="510"/>
                    <a:pt x="128" y="550"/>
                    <a:pt x="185" y="530"/>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411;p10">
              <a:extLst>
                <a:ext uri="{FF2B5EF4-FFF2-40B4-BE49-F238E27FC236}">
                  <a16:creationId xmlns:a16="http://schemas.microsoft.com/office/drawing/2014/main" id="{4FF68592-E87F-FF09-17D5-36606BEC0320}"/>
                </a:ext>
              </a:extLst>
            </p:cNvPr>
            <p:cNvSpPr/>
            <p:nvPr/>
          </p:nvSpPr>
          <p:spPr>
            <a:xfrm>
              <a:off x="2557353" y="4367378"/>
              <a:ext cx="763027" cy="547394"/>
            </a:xfrm>
            <a:custGeom>
              <a:avLst/>
              <a:gdLst/>
              <a:ahLst/>
              <a:cxnLst/>
              <a:rect l="l" t="t" r="r" b="b"/>
              <a:pathLst>
                <a:path w="758" h="550" extrusionOk="0">
                  <a:moveTo>
                    <a:pt x="185" y="530"/>
                  </a:moveTo>
                  <a:lnTo>
                    <a:pt x="674" y="357"/>
                  </a:lnTo>
                  <a:cubicBezTo>
                    <a:pt x="734" y="335"/>
                    <a:pt x="758" y="254"/>
                    <a:pt x="725" y="178"/>
                  </a:cubicBezTo>
                  <a:lnTo>
                    <a:pt x="698" y="114"/>
                  </a:lnTo>
                  <a:cubicBezTo>
                    <a:pt x="665" y="38"/>
                    <a:pt x="589" y="0"/>
                    <a:pt x="532" y="29"/>
                  </a:cubicBezTo>
                  <a:lnTo>
                    <a:pt x="71" y="267"/>
                  </a:lnTo>
                  <a:cubicBezTo>
                    <a:pt x="18" y="295"/>
                    <a:pt x="0" y="371"/>
                    <a:pt x="31" y="441"/>
                  </a:cubicBezTo>
                  <a:cubicBezTo>
                    <a:pt x="61" y="511"/>
                    <a:pt x="129" y="550"/>
                    <a:pt x="185" y="530"/>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412;p10">
              <a:extLst>
                <a:ext uri="{FF2B5EF4-FFF2-40B4-BE49-F238E27FC236}">
                  <a16:creationId xmlns:a16="http://schemas.microsoft.com/office/drawing/2014/main" id="{AAABEB6E-963C-C1DB-5D62-96233C6CEA58}"/>
                </a:ext>
              </a:extLst>
            </p:cNvPr>
            <p:cNvSpPr/>
            <p:nvPr/>
          </p:nvSpPr>
          <p:spPr>
            <a:xfrm>
              <a:off x="2573936" y="4533254"/>
              <a:ext cx="381517" cy="232226"/>
            </a:xfrm>
            <a:custGeom>
              <a:avLst/>
              <a:gdLst/>
              <a:ahLst/>
              <a:cxnLst/>
              <a:rect l="l" t="t" r="r" b="b"/>
              <a:pathLst>
                <a:path w="379" h="230" extrusionOk="0">
                  <a:moveTo>
                    <a:pt x="15" y="230"/>
                  </a:moveTo>
                  <a:cubicBezTo>
                    <a:pt x="10" y="230"/>
                    <a:pt x="6" y="227"/>
                    <a:pt x="3" y="223"/>
                  </a:cubicBezTo>
                  <a:cubicBezTo>
                    <a:pt x="0" y="217"/>
                    <a:pt x="2" y="209"/>
                    <a:pt x="8" y="205"/>
                  </a:cubicBezTo>
                  <a:lnTo>
                    <a:pt x="358" y="3"/>
                  </a:lnTo>
                  <a:cubicBezTo>
                    <a:pt x="364" y="0"/>
                    <a:pt x="372" y="2"/>
                    <a:pt x="376" y="8"/>
                  </a:cubicBezTo>
                  <a:cubicBezTo>
                    <a:pt x="379" y="14"/>
                    <a:pt x="377" y="22"/>
                    <a:pt x="371" y="26"/>
                  </a:cubicBezTo>
                  <a:lnTo>
                    <a:pt x="21" y="228"/>
                  </a:lnTo>
                  <a:cubicBezTo>
                    <a:pt x="19" y="229"/>
                    <a:pt x="17" y="230"/>
                    <a:pt x="15" y="230"/>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413;p10">
              <a:extLst>
                <a:ext uri="{FF2B5EF4-FFF2-40B4-BE49-F238E27FC236}">
                  <a16:creationId xmlns:a16="http://schemas.microsoft.com/office/drawing/2014/main" id="{DF62C651-AC01-2132-CAAB-1B2A1C6803FD}"/>
                </a:ext>
              </a:extLst>
            </p:cNvPr>
            <p:cNvSpPr/>
            <p:nvPr/>
          </p:nvSpPr>
          <p:spPr>
            <a:xfrm>
              <a:off x="2408062" y="4334204"/>
              <a:ext cx="398100" cy="265400"/>
            </a:xfrm>
            <a:custGeom>
              <a:avLst/>
              <a:gdLst/>
              <a:ahLst/>
              <a:cxnLst/>
              <a:rect l="l" t="t" r="r" b="b"/>
              <a:pathLst>
                <a:path w="403" h="261" extrusionOk="0">
                  <a:moveTo>
                    <a:pt x="15" y="261"/>
                  </a:moveTo>
                  <a:cubicBezTo>
                    <a:pt x="11" y="261"/>
                    <a:pt x="7" y="259"/>
                    <a:pt x="4" y="255"/>
                  </a:cubicBezTo>
                  <a:cubicBezTo>
                    <a:pt x="0" y="249"/>
                    <a:pt x="2" y="241"/>
                    <a:pt x="8" y="238"/>
                  </a:cubicBezTo>
                  <a:lnTo>
                    <a:pt x="382" y="4"/>
                  </a:lnTo>
                  <a:cubicBezTo>
                    <a:pt x="388" y="0"/>
                    <a:pt x="396" y="2"/>
                    <a:pt x="399" y="8"/>
                  </a:cubicBezTo>
                  <a:cubicBezTo>
                    <a:pt x="403" y="14"/>
                    <a:pt x="401" y="22"/>
                    <a:pt x="395" y="26"/>
                  </a:cubicBezTo>
                  <a:lnTo>
                    <a:pt x="22" y="259"/>
                  </a:lnTo>
                  <a:cubicBezTo>
                    <a:pt x="20" y="261"/>
                    <a:pt x="17" y="261"/>
                    <a:pt x="15" y="261"/>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414;p10">
              <a:extLst>
                <a:ext uri="{FF2B5EF4-FFF2-40B4-BE49-F238E27FC236}">
                  <a16:creationId xmlns:a16="http://schemas.microsoft.com/office/drawing/2014/main" id="{4EB3E79F-B6C6-9747-6441-09C501B7F912}"/>
                </a:ext>
              </a:extLst>
            </p:cNvPr>
            <p:cNvSpPr/>
            <p:nvPr/>
          </p:nvSpPr>
          <p:spPr>
            <a:xfrm>
              <a:off x="2341712" y="4151747"/>
              <a:ext cx="298577" cy="199050"/>
            </a:xfrm>
            <a:custGeom>
              <a:avLst/>
              <a:gdLst/>
              <a:ahLst/>
              <a:cxnLst/>
              <a:rect l="l" t="t" r="r" b="b"/>
              <a:pathLst>
                <a:path w="287" h="192" extrusionOk="0">
                  <a:moveTo>
                    <a:pt x="14" y="192"/>
                  </a:moveTo>
                  <a:cubicBezTo>
                    <a:pt x="10" y="192"/>
                    <a:pt x="6" y="190"/>
                    <a:pt x="3" y="186"/>
                  </a:cubicBezTo>
                  <a:cubicBezTo>
                    <a:pt x="0" y="180"/>
                    <a:pt x="1" y="172"/>
                    <a:pt x="7" y="168"/>
                  </a:cubicBezTo>
                  <a:lnTo>
                    <a:pt x="265" y="4"/>
                  </a:lnTo>
                  <a:cubicBezTo>
                    <a:pt x="271" y="0"/>
                    <a:pt x="279" y="2"/>
                    <a:pt x="283" y="8"/>
                  </a:cubicBezTo>
                  <a:cubicBezTo>
                    <a:pt x="287" y="14"/>
                    <a:pt x="285" y="22"/>
                    <a:pt x="279" y="26"/>
                  </a:cubicBezTo>
                  <a:lnTo>
                    <a:pt x="21" y="190"/>
                  </a:lnTo>
                  <a:cubicBezTo>
                    <a:pt x="19" y="191"/>
                    <a:pt x="17" y="192"/>
                    <a:pt x="14" y="192"/>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415;p10">
              <a:extLst>
                <a:ext uri="{FF2B5EF4-FFF2-40B4-BE49-F238E27FC236}">
                  <a16:creationId xmlns:a16="http://schemas.microsoft.com/office/drawing/2014/main" id="{F1B74717-D0CC-C937-3B52-626CF8A35E66}"/>
                </a:ext>
              </a:extLst>
            </p:cNvPr>
            <p:cNvSpPr/>
            <p:nvPr/>
          </p:nvSpPr>
          <p:spPr>
            <a:xfrm>
              <a:off x="3071562" y="3687294"/>
              <a:ext cx="1061601" cy="1045021"/>
            </a:xfrm>
            <a:custGeom>
              <a:avLst/>
              <a:gdLst/>
              <a:ahLst/>
              <a:cxnLst/>
              <a:rect l="l" t="t" r="r" b="b"/>
              <a:pathLst>
                <a:path w="1060" h="1059" extrusionOk="0">
                  <a:moveTo>
                    <a:pt x="579" y="58"/>
                  </a:moveTo>
                  <a:lnTo>
                    <a:pt x="1001" y="477"/>
                  </a:lnTo>
                  <a:cubicBezTo>
                    <a:pt x="1059" y="535"/>
                    <a:pt x="1060" y="629"/>
                    <a:pt x="1002" y="687"/>
                  </a:cubicBezTo>
                  <a:lnTo>
                    <a:pt x="633" y="1059"/>
                  </a:lnTo>
                  <a:lnTo>
                    <a:pt x="0" y="431"/>
                  </a:lnTo>
                  <a:lnTo>
                    <a:pt x="368" y="59"/>
                  </a:lnTo>
                  <a:cubicBezTo>
                    <a:pt x="426" y="1"/>
                    <a:pt x="520" y="0"/>
                    <a:pt x="579" y="58"/>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416;p10">
              <a:extLst>
                <a:ext uri="{FF2B5EF4-FFF2-40B4-BE49-F238E27FC236}">
                  <a16:creationId xmlns:a16="http://schemas.microsoft.com/office/drawing/2014/main" id="{49E8FB59-0C1A-99B7-D8C0-14A5F5DBD921}"/>
                </a:ext>
              </a:extLst>
            </p:cNvPr>
            <p:cNvSpPr/>
            <p:nvPr/>
          </p:nvSpPr>
          <p:spPr>
            <a:xfrm>
              <a:off x="3204262" y="4085397"/>
              <a:ext cx="348344" cy="481044"/>
            </a:xfrm>
            <a:custGeom>
              <a:avLst/>
              <a:gdLst/>
              <a:ahLst/>
              <a:cxnLst/>
              <a:rect l="l" t="t" r="r" b="b"/>
              <a:pathLst>
                <a:path w="360" h="489" extrusionOk="0">
                  <a:moveTo>
                    <a:pt x="345" y="489"/>
                  </a:moveTo>
                  <a:cubicBezTo>
                    <a:pt x="340" y="489"/>
                    <a:pt x="335" y="486"/>
                    <a:pt x="333" y="480"/>
                  </a:cubicBezTo>
                  <a:cubicBezTo>
                    <a:pt x="270" y="303"/>
                    <a:pt x="154" y="141"/>
                    <a:pt x="7" y="25"/>
                  </a:cubicBezTo>
                  <a:cubicBezTo>
                    <a:pt x="1" y="20"/>
                    <a:pt x="0" y="12"/>
                    <a:pt x="4" y="6"/>
                  </a:cubicBezTo>
                  <a:cubicBezTo>
                    <a:pt x="9" y="1"/>
                    <a:pt x="17" y="0"/>
                    <a:pt x="23" y="4"/>
                  </a:cubicBezTo>
                  <a:cubicBezTo>
                    <a:pt x="174" y="124"/>
                    <a:pt x="293" y="290"/>
                    <a:pt x="358" y="472"/>
                  </a:cubicBezTo>
                  <a:cubicBezTo>
                    <a:pt x="360" y="478"/>
                    <a:pt x="356" y="486"/>
                    <a:pt x="350" y="488"/>
                  </a:cubicBezTo>
                  <a:lnTo>
                    <a:pt x="345" y="489"/>
                  </a:ln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417;p10">
              <a:extLst>
                <a:ext uri="{FF2B5EF4-FFF2-40B4-BE49-F238E27FC236}">
                  <a16:creationId xmlns:a16="http://schemas.microsoft.com/office/drawing/2014/main" id="{F2D643FE-7C6B-9E5A-129B-A532AB9260C7}"/>
                </a:ext>
              </a:extLst>
            </p:cNvPr>
            <p:cNvSpPr/>
            <p:nvPr/>
          </p:nvSpPr>
          <p:spPr>
            <a:xfrm>
              <a:off x="2905686" y="4566428"/>
              <a:ext cx="199050" cy="149294"/>
            </a:xfrm>
            <a:custGeom>
              <a:avLst/>
              <a:gdLst/>
              <a:ahLst/>
              <a:cxnLst/>
              <a:rect l="l" t="t" r="r" b="b"/>
              <a:pathLst>
                <a:path w="196" h="157" extrusionOk="0">
                  <a:moveTo>
                    <a:pt x="66" y="147"/>
                  </a:moveTo>
                  <a:lnTo>
                    <a:pt x="173" y="85"/>
                  </a:lnTo>
                  <a:cubicBezTo>
                    <a:pt x="190" y="75"/>
                    <a:pt x="196" y="53"/>
                    <a:pt x="186" y="36"/>
                  </a:cubicBezTo>
                  <a:lnTo>
                    <a:pt x="179" y="23"/>
                  </a:lnTo>
                  <a:cubicBezTo>
                    <a:pt x="169" y="6"/>
                    <a:pt x="147" y="0"/>
                    <a:pt x="130" y="10"/>
                  </a:cubicBezTo>
                  <a:lnTo>
                    <a:pt x="23" y="72"/>
                  </a:lnTo>
                  <a:cubicBezTo>
                    <a:pt x="6" y="82"/>
                    <a:pt x="0" y="103"/>
                    <a:pt x="10" y="120"/>
                  </a:cubicBezTo>
                  <a:lnTo>
                    <a:pt x="18" y="134"/>
                  </a:lnTo>
                  <a:cubicBezTo>
                    <a:pt x="27" y="151"/>
                    <a:pt x="49" y="157"/>
                    <a:pt x="66" y="147"/>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418;p10">
              <a:extLst>
                <a:ext uri="{FF2B5EF4-FFF2-40B4-BE49-F238E27FC236}">
                  <a16:creationId xmlns:a16="http://schemas.microsoft.com/office/drawing/2014/main" id="{EFCBB4FF-86E2-44A3-6047-385B324A64F3}"/>
                </a:ext>
              </a:extLst>
            </p:cNvPr>
            <p:cNvSpPr/>
            <p:nvPr/>
          </p:nvSpPr>
          <p:spPr>
            <a:xfrm>
              <a:off x="2772986" y="4350797"/>
              <a:ext cx="199050" cy="149294"/>
            </a:xfrm>
            <a:custGeom>
              <a:avLst/>
              <a:gdLst/>
              <a:ahLst/>
              <a:cxnLst/>
              <a:rect l="l" t="t" r="r" b="b"/>
              <a:pathLst>
                <a:path w="196" h="156" extrusionOk="0">
                  <a:moveTo>
                    <a:pt x="66" y="146"/>
                  </a:moveTo>
                  <a:lnTo>
                    <a:pt x="173" y="85"/>
                  </a:lnTo>
                  <a:cubicBezTo>
                    <a:pt x="190" y="75"/>
                    <a:pt x="196" y="53"/>
                    <a:pt x="186" y="36"/>
                  </a:cubicBezTo>
                  <a:lnTo>
                    <a:pt x="179" y="23"/>
                  </a:lnTo>
                  <a:cubicBezTo>
                    <a:pt x="169" y="6"/>
                    <a:pt x="147" y="0"/>
                    <a:pt x="130" y="10"/>
                  </a:cubicBezTo>
                  <a:lnTo>
                    <a:pt x="23" y="71"/>
                  </a:lnTo>
                  <a:cubicBezTo>
                    <a:pt x="6" y="81"/>
                    <a:pt x="0" y="103"/>
                    <a:pt x="10" y="120"/>
                  </a:cubicBezTo>
                  <a:lnTo>
                    <a:pt x="17" y="133"/>
                  </a:lnTo>
                  <a:cubicBezTo>
                    <a:pt x="27" y="150"/>
                    <a:pt x="49" y="156"/>
                    <a:pt x="66" y="146"/>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419;p10">
              <a:extLst>
                <a:ext uri="{FF2B5EF4-FFF2-40B4-BE49-F238E27FC236}">
                  <a16:creationId xmlns:a16="http://schemas.microsoft.com/office/drawing/2014/main" id="{BDA03A80-D006-0655-0FC0-9632EB203428}"/>
                </a:ext>
              </a:extLst>
            </p:cNvPr>
            <p:cNvSpPr/>
            <p:nvPr/>
          </p:nvSpPr>
          <p:spPr>
            <a:xfrm>
              <a:off x="2623703" y="4151747"/>
              <a:ext cx="199050" cy="149294"/>
            </a:xfrm>
            <a:custGeom>
              <a:avLst/>
              <a:gdLst/>
              <a:ahLst/>
              <a:cxnLst/>
              <a:rect l="l" t="t" r="r" b="b"/>
              <a:pathLst>
                <a:path w="197" h="156" extrusionOk="0">
                  <a:moveTo>
                    <a:pt x="67" y="147"/>
                  </a:moveTo>
                  <a:lnTo>
                    <a:pt x="174" y="85"/>
                  </a:lnTo>
                  <a:cubicBezTo>
                    <a:pt x="191" y="75"/>
                    <a:pt x="197" y="53"/>
                    <a:pt x="187" y="36"/>
                  </a:cubicBezTo>
                  <a:lnTo>
                    <a:pt x="179" y="23"/>
                  </a:lnTo>
                  <a:cubicBezTo>
                    <a:pt x="169" y="6"/>
                    <a:pt x="147" y="0"/>
                    <a:pt x="130" y="10"/>
                  </a:cubicBezTo>
                  <a:lnTo>
                    <a:pt x="23" y="72"/>
                  </a:lnTo>
                  <a:cubicBezTo>
                    <a:pt x="6" y="81"/>
                    <a:pt x="0" y="103"/>
                    <a:pt x="10" y="120"/>
                  </a:cubicBezTo>
                  <a:lnTo>
                    <a:pt x="18" y="134"/>
                  </a:lnTo>
                  <a:cubicBezTo>
                    <a:pt x="28" y="151"/>
                    <a:pt x="50" y="156"/>
                    <a:pt x="67" y="147"/>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420;p10">
              <a:extLst>
                <a:ext uri="{FF2B5EF4-FFF2-40B4-BE49-F238E27FC236}">
                  <a16:creationId xmlns:a16="http://schemas.microsoft.com/office/drawing/2014/main" id="{67FE2311-835D-F212-1776-9E0709019DE5}"/>
                </a:ext>
              </a:extLst>
            </p:cNvPr>
            <p:cNvSpPr/>
            <p:nvPr/>
          </p:nvSpPr>
          <p:spPr>
            <a:xfrm>
              <a:off x="2507586" y="3952697"/>
              <a:ext cx="199050" cy="149294"/>
            </a:xfrm>
            <a:custGeom>
              <a:avLst/>
              <a:gdLst/>
              <a:ahLst/>
              <a:cxnLst/>
              <a:rect l="l" t="t" r="r" b="b"/>
              <a:pathLst>
                <a:path w="196" h="156" extrusionOk="0">
                  <a:moveTo>
                    <a:pt x="66" y="146"/>
                  </a:moveTo>
                  <a:lnTo>
                    <a:pt x="173" y="84"/>
                  </a:lnTo>
                  <a:cubicBezTo>
                    <a:pt x="190" y="75"/>
                    <a:pt x="196" y="53"/>
                    <a:pt x="186" y="36"/>
                  </a:cubicBezTo>
                  <a:lnTo>
                    <a:pt x="178" y="22"/>
                  </a:lnTo>
                  <a:cubicBezTo>
                    <a:pt x="168" y="5"/>
                    <a:pt x="147" y="0"/>
                    <a:pt x="130" y="9"/>
                  </a:cubicBezTo>
                  <a:lnTo>
                    <a:pt x="22" y="71"/>
                  </a:lnTo>
                  <a:cubicBezTo>
                    <a:pt x="5" y="81"/>
                    <a:pt x="0" y="103"/>
                    <a:pt x="9" y="120"/>
                  </a:cubicBezTo>
                  <a:lnTo>
                    <a:pt x="17" y="133"/>
                  </a:lnTo>
                  <a:cubicBezTo>
                    <a:pt x="27" y="150"/>
                    <a:pt x="49" y="156"/>
                    <a:pt x="66" y="146"/>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5" name="Google Shape;421;p10">
            <a:extLst>
              <a:ext uri="{FF2B5EF4-FFF2-40B4-BE49-F238E27FC236}">
                <a16:creationId xmlns:a16="http://schemas.microsoft.com/office/drawing/2014/main" id="{A71675D3-92DB-3CCD-8710-561F7CE411EF}"/>
              </a:ext>
            </a:extLst>
          </p:cNvPr>
          <p:cNvGrpSpPr/>
          <p:nvPr/>
        </p:nvGrpSpPr>
        <p:grpSpPr>
          <a:xfrm>
            <a:off x="6776260" y="3007447"/>
            <a:ext cx="859178" cy="934990"/>
            <a:chOff x="12169387" y="2570653"/>
            <a:chExt cx="2035003" cy="2214567"/>
          </a:xfrm>
        </p:grpSpPr>
        <p:sp>
          <p:nvSpPr>
            <p:cNvPr id="326" name="Google Shape;422;p10">
              <a:extLst>
                <a:ext uri="{FF2B5EF4-FFF2-40B4-BE49-F238E27FC236}">
                  <a16:creationId xmlns:a16="http://schemas.microsoft.com/office/drawing/2014/main" id="{244A0B58-55CB-B935-B8AF-94B72A602C23}"/>
                </a:ext>
              </a:extLst>
            </p:cNvPr>
            <p:cNvSpPr/>
            <p:nvPr/>
          </p:nvSpPr>
          <p:spPr>
            <a:xfrm>
              <a:off x="13571659" y="2570653"/>
              <a:ext cx="632731" cy="769539"/>
            </a:xfrm>
            <a:custGeom>
              <a:avLst/>
              <a:gdLst/>
              <a:ahLst/>
              <a:cxnLst/>
              <a:rect l="l" t="t" r="r" b="b"/>
              <a:pathLst>
                <a:path w="1235" h="1484" extrusionOk="0">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423;p10">
              <a:extLst>
                <a:ext uri="{FF2B5EF4-FFF2-40B4-BE49-F238E27FC236}">
                  <a16:creationId xmlns:a16="http://schemas.microsoft.com/office/drawing/2014/main" id="{F219E6E9-7DF3-A36A-D6EF-F44663537C54}"/>
                </a:ext>
              </a:extLst>
            </p:cNvPr>
            <p:cNvSpPr/>
            <p:nvPr/>
          </p:nvSpPr>
          <p:spPr>
            <a:xfrm>
              <a:off x="13785422" y="2929771"/>
              <a:ext cx="42755" cy="94058"/>
            </a:xfrm>
            <a:custGeom>
              <a:avLst/>
              <a:gdLst/>
              <a:ahLst/>
              <a:cxnLst/>
              <a:rect l="l" t="t" r="r" b="b"/>
              <a:pathLst>
                <a:path w="84" h="178" extrusionOk="0">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424;p10">
              <a:extLst>
                <a:ext uri="{FF2B5EF4-FFF2-40B4-BE49-F238E27FC236}">
                  <a16:creationId xmlns:a16="http://schemas.microsoft.com/office/drawing/2014/main" id="{A7B62BDF-C630-A7B6-FECD-C593A14BD856}"/>
                </a:ext>
              </a:extLst>
            </p:cNvPr>
            <p:cNvSpPr/>
            <p:nvPr/>
          </p:nvSpPr>
          <p:spPr>
            <a:xfrm>
              <a:off x="13947878" y="2929771"/>
              <a:ext cx="42755" cy="94058"/>
            </a:xfrm>
            <a:custGeom>
              <a:avLst/>
              <a:gdLst/>
              <a:ahLst/>
              <a:cxnLst/>
              <a:rect l="l" t="t" r="r" b="b"/>
              <a:pathLst>
                <a:path w="84" h="178" extrusionOk="0">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425;p10">
              <a:extLst>
                <a:ext uri="{FF2B5EF4-FFF2-40B4-BE49-F238E27FC236}">
                  <a16:creationId xmlns:a16="http://schemas.microsoft.com/office/drawing/2014/main" id="{A22BE647-882E-D79F-4332-5F61CAF48EC9}"/>
                </a:ext>
              </a:extLst>
            </p:cNvPr>
            <p:cNvSpPr/>
            <p:nvPr/>
          </p:nvSpPr>
          <p:spPr>
            <a:xfrm>
              <a:off x="13793970" y="2912671"/>
              <a:ext cx="196663" cy="85504"/>
            </a:xfrm>
            <a:custGeom>
              <a:avLst/>
              <a:gdLst/>
              <a:ahLst/>
              <a:cxnLst/>
              <a:rect l="l" t="t" r="r" b="b"/>
              <a:pathLst>
                <a:path w="380" h="161" extrusionOk="0">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426;p10">
              <a:extLst>
                <a:ext uri="{FF2B5EF4-FFF2-40B4-BE49-F238E27FC236}">
                  <a16:creationId xmlns:a16="http://schemas.microsoft.com/office/drawing/2014/main" id="{E2C0F833-D227-7119-3D57-244968499109}"/>
                </a:ext>
              </a:extLst>
            </p:cNvPr>
            <p:cNvSpPr/>
            <p:nvPr/>
          </p:nvSpPr>
          <p:spPr>
            <a:xfrm>
              <a:off x="13802523" y="2998175"/>
              <a:ext cx="102605" cy="324917"/>
            </a:xfrm>
            <a:custGeom>
              <a:avLst/>
              <a:gdLst/>
              <a:ahLst/>
              <a:cxnLst/>
              <a:rect l="l" t="t" r="r" b="b"/>
              <a:pathLst>
                <a:path w="191" h="624" extrusionOk="0">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427;p10">
              <a:extLst>
                <a:ext uri="{FF2B5EF4-FFF2-40B4-BE49-F238E27FC236}">
                  <a16:creationId xmlns:a16="http://schemas.microsoft.com/office/drawing/2014/main" id="{E284E153-A39C-B6C2-BE85-0B3E9F8184BC}"/>
                </a:ext>
              </a:extLst>
            </p:cNvPr>
            <p:cNvSpPr/>
            <p:nvPr/>
          </p:nvSpPr>
          <p:spPr>
            <a:xfrm>
              <a:off x="13879474" y="2998175"/>
              <a:ext cx="102605" cy="324917"/>
            </a:xfrm>
            <a:custGeom>
              <a:avLst/>
              <a:gdLst/>
              <a:ahLst/>
              <a:cxnLst/>
              <a:rect l="l" t="t" r="r" b="b"/>
              <a:pathLst>
                <a:path w="191" h="624" extrusionOk="0">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428;p10">
              <a:extLst>
                <a:ext uri="{FF2B5EF4-FFF2-40B4-BE49-F238E27FC236}">
                  <a16:creationId xmlns:a16="http://schemas.microsoft.com/office/drawing/2014/main" id="{B5E23C55-9005-038C-6C03-BB6026C2E9C8}"/>
                </a:ext>
              </a:extLst>
            </p:cNvPr>
            <p:cNvSpPr/>
            <p:nvPr/>
          </p:nvSpPr>
          <p:spPr>
            <a:xfrm>
              <a:off x="13768321" y="3280342"/>
              <a:ext cx="247965" cy="205211"/>
            </a:xfrm>
            <a:custGeom>
              <a:avLst/>
              <a:gdLst/>
              <a:ahLst/>
              <a:cxnLst/>
              <a:rect l="l" t="t" r="r" b="b"/>
              <a:pathLst>
                <a:path w="482" h="399" extrusionOk="0">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429;p10">
              <a:extLst>
                <a:ext uri="{FF2B5EF4-FFF2-40B4-BE49-F238E27FC236}">
                  <a16:creationId xmlns:a16="http://schemas.microsoft.com/office/drawing/2014/main" id="{53FA5EEE-363F-8CD5-AE29-0A2EF0B57C7B}"/>
                </a:ext>
              </a:extLst>
            </p:cNvPr>
            <p:cNvSpPr/>
            <p:nvPr/>
          </p:nvSpPr>
          <p:spPr>
            <a:xfrm>
              <a:off x="13734120" y="3254688"/>
              <a:ext cx="324916" cy="102605"/>
            </a:xfrm>
            <a:custGeom>
              <a:avLst/>
              <a:gdLst/>
              <a:ahLst/>
              <a:cxnLst/>
              <a:rect l="l" t="t" r="r" b="b"/>
              <a:pathLst>
                <a:path w="629" h="199" extrusionOk="0">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430;p10">
              <a:extLst>
                <a:ext uri="{FF2B5EF4-FFF2-40B4-BE49-F238E27FC236}">
                  <a16:creationId xmlns:a16="http://schemas.microsoft.com/office/drawing/2014/main" id="{E1AD86E4-C375-C48E-D7CE-6035863CDE65}"/>
                </a:ext>
              </a:extLst>
            </p:cNvPr>
            <p:cNvSpPr/>
            <p:nvPr/>
          </p:nvSpPr>
          <p:spPr>
            <a:xfrm>
              <a:off x="13725566" y="3297443"/>
              <a:ext cx="342018" cy="68404"/>
            </a:xfrm>
            <a:custGeom>
              <a:avLst/>
              <a:gdLst/>
              <a:ahLst/>
              <a:cxnLst/>
              <a:rect l="l" t="t" r="r" b="b"/>
              <a:pathLst>
                <a:path w="663" h="134" extrusionOk="0">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431;p10">
              <a:extLst>
                <a:ext uri="{FF2B5EF4-FFF2-40B4-BE49-F238E27FC236}">
                  <a16:creationId xmlns:a16="http://schemas.microsoft.com/office/drawing/2014/main" id="{7C9A6B98-8677-FA9C-F8C4-469C28DF1D58}"/>
                </a:ext>
              </a:extLst>
            </p:cNvPr>
            <p:cNvSpPr/>
            <p:nvPr/>
          </p:nvSpPr>
          <p:spPr>
            <a:xfrm>
              <a:off x="13776869" y="3382947"/>
              <a:ext cx="222312" cy="17101"/>
            </a:xfrm>
            <a:custGeom>
              <a:avLst/>
              <a:gdLst/>
              <a:ahLst/>
              <a:cxnLst/>
              <a:rect l="l" t="t" r="r" b="b"/>
              <a:pathLst>
                <a:path w="432" h="34" extrusionOk="0">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432;p10">
              <a:extLst>
                <a:ext uri="{FF2B5EF4-FFF2-40B4-BE49-F238E27FC236}">
                  <a16:creationId xmlns:a16="http://schemas.microsoft.com/office/drawing/2014/main" id="{E64965A7-37B0-3600-5CF5-0B47F713E104}"/>
                </a:ext>
              </a:extLst>
            </p:cNvPr>
            <p:cNvSpPr/>
            <p:nvPr/>
          </p:nvSpPr>
          <p:spPr>
            <a:xfrm>
              <a:off x="13811071" y="3425697"/>
              <a:ext cx="162461" cy="17101"/>
            </a:xfrm>
            <a:custGeom>
              <a:avLst/>
              <a:gdLst/>
              <a:ahLst/>
              <a:cxnLst/>
              <a:rect l="l" t="t" r="r" b="b"/>
              <a:pathLst>
                <a:path w="317" h="35" extrusionOk="0">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433;p10">
              <a:extLst>
                <a:ext uri="{FF2B5EF4-FFF2-40B4-BE49-F238E27FC236}">
                  <a16:creationId xmlns:a16="http://schemas.microsoft.com/office/drawing/2014/main" id="{0FE0890D-EAD5-0D5F-F169-0F229C86127F}"/>
                </a:ext>
              </a:extLst>
            </p:cNvPr>
            <p:cNvSpPr/>
            <p:nvPr/>
          </p:nvSpPr>
          <p:spPr>
            <a:xfrm>
              <a:off x="13511808" y="3981478"/>
              <a:ext cx="444622" cy="444624"/>
            </a:xfrm>
            <a:custGeom>
              <a:avLst/>
              <a:gdLst/>
              <a:ahLst/>
              <a:cxnLst/>
              <a:rect l="l" t="t" r="r" b="b"/>
              <a:pathLst>
                <a:path w="850" h="862" extrusionOk="0">
                  <a:moveTo>
                    <a:pt x="850" y="368"/>
                  </a:moveTo>
                  <a:lnTo>
                    <a:pt x="342" y="0"/>
                  </a:lnTo>
                  <a:lnTo>
                    <a:pt x="42" y="488"/>
                  </a:lnTo>
                  <a:lnTo>
                    <a:pt x="25" y="560"/>
                  </a:lnTo>
                  <a:cubicBezTo>
                    <a:pt x="0" y="659"/>
                    <a:pt x="59" y="759"/>
                    <a:pt x="157" y="786"/>
                  </a:cubicBezTo>
                  <a:lnTo>
                    <a:pt x="330" y="834"/>
                  </a:lnTo>
                  <a:cubicBezTo>
                    <a:pt x="430" y="862"/>
                    <a:pt x="534" y="803"/>
                    <a:pt x="562" y="703"/>
                  </a:cubicBezTo>
                  <a:lnTo>
                    <a:pt x="850" y="368"/>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434;p10">
              <a:extLst>
                <a:ext uri="{FF2B5EF4-FFF2-40B4-BE49-F238E27FC236}">
                  <a16:creationId xmlns:a16="http://schemas.microsoft.com/office/drawing/2014/main" id="{4E6A32C6-43EE-D084-E74A-C66C27DB1558}"/>
                </a:ext>
              </a:extLst>
            </p:cNvPr>
            <p:cNvSpPr/>
            <p:nvPr/>
          </p:nvSpPr>
          <p:spPr>
            <a:xfrm>
              <a:off x="13469053" y="3861772"/>
              <a:ext cx="299268" cy="410422"/>
            </a:xfrm>
            <a:custGeom>
              <a:avLst/>
              <a:gdLst/>
              <a:ahLst/>
              <a:cxnLst/>
              <a:rect l="l" t="t" r="r" b="b"/>
              <a:pathLst>
                <a:path w="591" h="800" extrusionOk="0">
                  <a:moveTo>
                    <a:pt x="137" y="733"/>
                  </a:moveTo>
                  <a:lnTo>
                    <a:pt x="30" y="424"/>
                  </a:lnTo>
                  <a:cubicBezTo>
                    <a:pt x="0" y="339"/>
                    <a:pt x="26" y="245"/>
                    <a:pt x="94" y="187"/>
                  </a:cubicBezTo>
                  <a:lnTo>
                    <a:pt x="244" y="59"/>
                  </a:lnTo>
                  <a:cubicBezTo>
                    <a:pt x="314" y="0"/>
                    <a:pt x="418" y="7"/>
                    <a:pt x="480" y="75"/>
                  </a:cubicBezTo>
                  <a:lnTo>
                    <a:pt x="549" y="151"/>
                  </a:lnTo>
                  <a:cubicBezTo>
                    <a:pt x="587" y="194"/>
                    <a:pt x="591" y="257"/>
                    <a:pt x="557" y="303"/>
                  </a:cubicBezTo>
                  <a:cubicBezTo>
                    <a:pt x="531" y="339"/>
                    <a:pt x="488" y="357"/>
                    <a:pt x="444" y="352"/>
                  </a:cubicBezTo>
                  <a:lnTo>
                    <a:pt x="409" y="347"/>
                  </a:lnTo>
                  <a:lnTo>
                    <a:pt x="493" y="550"/>
                  </a:lnTo>
                  <a:lnTo>
                    <a:pt x="377" y="800"/>
                  </a:lnTo>
                  <a:lnTo>
                    <a:pt x="137" y="733"/>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435;p10">
              <a:extLst>
                <a:ext uri="{FF2B5EF4-FFF2-40B4-BE49-F238E27FC236}">
                  <a16:creationId xmlns:a16="http://schemas.microsoft.com/office/drawing/2014/main" id="{A267F4DC-5BCB-2F3D-0906-98223428DCC1}"/>
                </a:ext>
              </a:extLst>
            </p:cNvPr>
            <p:cNvSpPr/>
            <p:nvPr/>
          </p:nvSpPr>
          <p:spPr>
            <a:xfrm>
              <a:off x="13717019" y="3519755"/>
              <a:ext cx="247965" cy="427522"/>
            </a:xfrm>
            <a:custGeom>
              <a:avLst/>
              <a:gdLst/>
              <a:ahLst/>
              <a:cxnLst/>
              <a:rect l="l" t="t" r="r" b="b"/>
              <a:pathLst>
                <a:path w="494" h="827" extrusionOk="0">
                  <a:moveTo>
                    <a:pt x="211" y="115"/>
                  </a:moveTo>
                  <a:lnTo>
                    <a:pt x="0" y="710"/>
                  </a:lnTo>
                  <a:lnTo>
                    <a:pt x="336" y="827"/>
                  </a:lnTo>
                  <a:lnTo>
                    <a:pt x="481" y="203"/>
                  </a:lnTo>
                  <a:cubicBezTo>
                    <a:pt x="494" y="149"/>
                    <a:pt x="474" y="92"/>
                    <a:pt x="430" y="58"/>
                  </a:cubicBezTo>
                  <a:cubicBezTo>
                    <a:pt x="356" y="0"/>
                    <a:pt x="248" y="29"/>
                    <a:pt x="211" y="115"/>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436;p10">
              <a:extLst>
                <a:ext uri="{FF2B5EF4-FFF2-40B4-BE49-F238E27FC236}">
                  <a16:creationId xmlns:a16="http://schemas.microsoft.com/office/drawing/2014/main" id="{58D8ADA7-9A46-CB42-A7DB-EB6815F7321D}"/>
                </a:ext>
              </a:extLst>
            </p:cNvPr>
            <p:cNvSpPr/>
            <p:nvPr/>
          </p:nvSpPr>
          <p:spPr>
            <a:xfrm>
              <a:off x="13597313" y="3819017"/>
              <a:ext cx="359119" cy="265067"/>
            </a:xfrm>
            <a:custGeom>
              <a:avLst/>
              <a:gdLst/>
              <a:ahLst/>
              <a:cxnLst/>
              <a:rect l="l" t="t" r="r" b="b"/>
              <a:pathLst>
                <a:path w="697" h="515" extrusionOk="0">
                  <a:moveTo>
                    <a:pt x="697" y="194"/>
                  </a:moveTo>
                  <a:lnTo>
                    <a:pt x="696" y="238"/>
                  </a:lnTo>
                  <a:cubicBezTo>
                    <a:pt x="695" y="247"/>
                    <a:pt x="695" y="256"/>
                    <a:pt x="693" y="264"/>
                  </a:cubicBezTo>
                  <a:cubicBezTo>
                    <a:pt x="688" y="288"/>
                    <a:pt x="678" y="310"/>
                    <a:pt x="664" y="328"/>
                  </a:cubicBezTo>
                  <a:cubicBezTo>
                    <a:pt x="652" y="344"/>
                    <a:pt x="638" y="357"/>
                    <a:pt x="621" y="367"/>
                  </a:cubicBezTo>
                  <a:cubicBezTo>
                    <a:pt x="595" y="383"/>
                    <a:pt x="564" y="391"/>
                    <a:pt x="532" y="389"/>
                  </a:cubicBezTo>
                  <a:lnTo>
                    <a:pt x="369" y="378"/>
                  </a:lnTo>
                  <a:lnTo>
                    <a:pt x="327" y="421"/>
                  </a:lnTo>
                  <a:lnTo>
                    <a:pt x="283" y="466"/>
                  </a:lnTo>
                  <a:cubicBezTo>
                    <a:pt x="258" y="492"/>
                    <a:pt x="225" y="508"/>
                    <a:pt x="192" y="513"/>
                  </a:cubicBezTo>
                  <a:cubicBezTo>
                    <a:pt x="184" y="514"/>
                    <a:pt x="176" y="515"/>
                    <a:pt x="168" y="515"/>
                  </a:cubicBezTo>
                  <a:cubicBezTo>
                    <a:pt x="136" y="515"/>
                    <a:pt x="104" y="505"/>
                    <a:pt x="76" y="485"/>
                  </a:cubicBezTo>
                  <a:cubicBezTo>
                    <a:pt x="74" y="484"/>
                    <a:pt x="72" y="483"/>
                    <a:pt x="70" y="481"/>
                  </a:cubicBezTo>
                  <a:cubicBezTo>
                    <a:pt x="69" y="480"/>
                    <a:pt x="67" y="478"/>
                    <a:pt x="65" y="477"/>
                  </a:cubicBezTo>
                  <a:lnTo>
                    <a:pt x="63" y="475"/>
                  </a:lnTo>
                  <a:cubicBezTo>
                    <a:pt x="18" y="436"/>
                    <a:pt x="0" y="376"/>
                    <a:pt x="13" y="321"/>
                  </a:cubicBezTo>
                  <a:lnTo>
                    <a:pt x="13" y="318"/>
                  </a:lnTo>
                  <a:cubicBezTo>
                    <a:pt x="18" y="299"/>
                    <a:pt x="26" y="280"/>
                    <a:pt x="38" y="263"/>
                  </a:cubicBezTo>
                  <a:lnTo>
                    <a:pt x="187" y="114"/>
                  </a:lnTo>
                  <a:lnTo>
                    <a:pt x="208" y="93"/>
                  </a:lnTo>
                  <a:cubicBezTo>
                    <a:pt x="220" y="81"/>
                    <a:pt x="234" y="70"/>
                    <a:pt x="248" y="60"/>
                  </a:cubicBezTo>
                  <a:cubicBezTo>
                    <a:pt x="312" y="16"/>
                    <a:pt x="393" y="0"/>
                    <a:pt x="470" y="17"/>
                  </a:cubicBezTo>
                  <a:lnTo>
                    <a:pt x="576" y="40"/>
                  </a:lnTo>
                  <a:cubicBezTo>
                    <a:pt x="586" y="43"/>
                    <a:pt x="596" y="46"/>
                    <a:pt x="605" y="50"/>
                  </a:cubicBezTo>
                  <a:cubicBezTo>
                    <a:pt x="624" y="58"/>
                    <a:pt x="640" y="70"/>
                    <a:pt x="654" y="84"/>
                  </a:cubicBezTo>
                  <a:cubicBezTo>
                    <a:pt x="669" y="100"/>
                    <a:pt x="681" y="120"/>
                    <a:pt x="689" y="142"/>
                  </a:cubicBezTo>
                  <a:cubicBezTo>
                    <a:pt x="694" y="158"/>
                    <a:pt x="697" y="176"/>
                    <a:pt x="697" y="194"/>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437;p10">
              <a:extLst>
                <a:ext uri="{FF2B5EF4-FFF2-40B4-BE49-F238E27FC236}">
                  <a16:creationId xmlns:a16="http://schemas.microsoft.com/office/drawing/2014/main" id="{1EAABBDB-5F0B-66EA-8759-E381FE8104CB}"/>
                </a:ext>
              </a:extLst>
            </p:cNvPr>
            <p:cNvSpPr/>
            <p:nvPr/>
          </p:nvSpPr>
          <p:spPr>
            <a:xfrm>
              <a:off x="13622961" y="3921622"/>
              <a:ext cx="359119" cy="256513"/>
            </a:xfrm>
            <a:custGeom>
              <a:avLst/>
              <a:gdLst/>
              <a:ahLst/>
              <a:cxnLst/>
              <a:rect l="l" t="t" r="r" b="b"/>
              <a:pathLst>
                <a:path w="692" h="506" extrusionOk="0">
                  <a:moveTo>
                    <a:pt x="691" y="185"/>
                  </a:moveTo>
                  <a:lnTo>
                    <a:pt x="691" y="189"/>
                  </a:lnTo>
                  <a:lnTo>
                    <a:pt x="690" y="229"/>
                  </a:lnTo>
                  <a:cubicBezTo>
                    <a:pt x="689" y="264"/>
                    <a:pt x="677" y="296"/>
                    <a:pt x="657" y="321"/>
                  </a:cubicBezTo>
                  <a:cubicBezTo>
                    <a:pt x="627" y="360"/>
                    <a:pt x="579" y="383"/>
                    <a:pt x="526" y="380"/>
                  </a:cubicBezTo>
                  <a:lnTo>
                    <a:pt x="482" y="377"/>
                  </a:lnTo>
                  <a:lnTo>
                    <a:pt x="363" y="369"/>
                  </a:lnTo>
                  <a:lnTo>
                    <a:pt x="277" y="457"/>
                  </a:lnTo>
                  <a:cubicBezTo>
                    <a:pt x="250" y="486"/>
                    <a:pt x="214" y="502"/>
                    <a:pt x="177" y="505"/>
                  </a:cubicBezTo>
                  <a:lnTo>
                    <a:pt x="174" y="505"/>
                  </a:lnTo>
                  <a:cubicBezTo>
                    <a:pt x="170" y="506"/>
                    <a:pt x="167" y="506"/>
                    <a:pt x="163" y="506"/>
                  </a:cubicBezTo>
                  <a:cubicBezTo>
                    <a:pt x="160" y="506"/>
                    <a:pt x="157" y="506"/>
                    <a:pt x="154" y="506"/>
                  </a:cubicBezTo>
                  <a:cubicBezTo>
                    <a:pt x="143" y="505"/>
                    <a:pt x="133" y="504"/>
                    <a:pt x="123" y="501"/>
                  </a:cubicBezTo>
                  <a:cubicBezTo>
                    <a:pt x="100" y="495"/>
                    <a:pt x="79" y="484"/>
                    <a:pt x="60" y="468"/>
                  </a:cubicBezTo>
                  <a:cubicBezTo>
                    <a:pt x="20" y="434"/>
                    <a:pt x="0" y="384"/>
                    <a:pt x="4" y="335"/>
                  </a:cubicBezTo>
                  <a:cubicBezTo>
                    <a:pt x="4" y="327"/>
                    <a:pt x="5" y="318"/>
                    <a:pt x="7" y="310"/>
                  </a:cubicBezTo>
                  <a:lnTo>
                    <a:pt x="7" y="310"/>
                  </a:lnTo>
                  <a:cubicBezTo>
                    <a:pt x="10" y="301"/>
                    <a:pt x="12" y="292"/>
                    <a:pt x="16" y="284"/>
                  </a:cubicBezTo>
                  <a:lnTo>
                    <a:pt x="18" y="281"/>
                  </a:lnTo>
                  <a:cubicBezTo>
                    <a:pt x="22" y="271"/>
                    <a:pt x="27" y="262"/>
                    <a:pt x="33" y="254"/>
                  </a:cubicBezTo>
                  <a:lnTo>
                    <a:pt x="86" y="201"/>
                  </a:lnTo>
                  <a:lnTo>
                    <a:pt x="150" y="137"/>
                  </a:lnTo>
                  <a:lnTo>
                    <a:pt x="202" y="85"/>
                  </a:lnTo>
                  <a:cubicBezTo>
                    <a:pt x="218" y="69"/>
                    <a:pt x="236" y="54"/>
                    <a:pt x="255" y="43"/>
                  </a:cubicBezTo>
                  <a:cubicBezTo>
                    <a:pt x="292" y="20"/>
                    <a:pt x="334" y="7"/>
                    <a:pt x="378" y="2"/>
                  </a:cubicBezTo>
                  <a:cubicBezTo>
                    <a:pt x="406" y="0"/>
                    <a:pt x="436" y="2"/>
                    <a:pt x="465" y="8"/>
                  </a:cubicBezTo>
                  <a:lnTo>
                    <a:pt x="521" y="20"/>
                  </a:lnTo>
                  <a:lnTo>
                    <a:pt x="570" y="31"/>
                  </a:lnTo>
                  <a:cubicBezTo>
                    <a:pt x="600" y="38"/>
                    <a:pt x="626" y="53"/>
                    <a:pt x="646" y="73"/>
                  </a:cubicBezTo>
                  <a:cubicBezTo>
                    <a:pt x="661" y="88"/>
                    <a:pt x="674" y="107"/>
                    <a:pt x="681" y="128"/>
                  </a:cubicBezTo>
                  <a:cubicBezTo>
                    <a:pt x="688" y="146"/>
                    <a:pt x="692" y="165"/>
                    <a:pt x="691" y="185"/>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438;p10">
              <a:extLst>
                <a:ext uri="{FF2B5EF4-FFF2-40B4-BE49-F238E27FC236}">
                  <a16:creationId xmlns:a16="http://schemas.microsoft.com/office/drawing/2014/main" id="{3242078B-B99B-6138-D63A-B457414FD8C3}"/>
                </a:ext>
              </a:extLst>
            </p:cNvPr>
            <p:cNvSpPr/>
            <p:nvPr/>
          </p:nvSpPr>
          <p:spPr>
            <a:xfrm>
              <a:off x="13708466" y="4049882"/>
              <a:ext cx="265066" cy="188110"/>
            </a:xfrm>
            <a:custGeom>
              <a:avLst/>
              <a:gdLst/>
              <a:ahLst/>
              <a:cxnLst/>
              <a:rect l="l" t="t" r="r" b="b"/>
              <a:pathLst>
                <a:path w="511" h="372" extrusionOk="0">
                  <a:moveTo>
                    <a:pt x="508" y="190"/>
                  </a:moveTo>
                  <a:cubicBezTo>
                    <a:pt x="499" y="238"/>
                    <a:pt x="467" y="279"/>
                    <a:pt x="423" y="300"/>
                  </a:cubicBezTo>
                  <a:cubicBezTo>
                    <a:pt x="398" y="312"/>
                    <a:pt x="369" y="317"/>
                    <a:pt x="339" y="314"/>
                  </a:cubicBezTo>
                  <a:lnTo>
                    <a:pt x="303" y="310"/>
                  </a:lnTo>
                  <a:lnTo>
                    <a:pt x="174" y="363"/>
                  </a:lnTo>
                  <a:cubicBezTo>
                    <a:pt x="171" y="364"/>
                    <a:pt x="168" y="366"/>
                    <a:pt x="164" y="366"/>
                  </a:cubicBezTo>
                  <a:cubicBezTo>
                    <a:pt x="155" y="370"/>
                    <a:pt x="145" y="371"/>
                    <a:pt x="135" y="372"/>
                  </a:cubicBezTo>
                  <a:lnTo>
                    <a:pt x="135" y="372"/>
                  </a:lnTo>
                  <a:cubicBezTo>
                    <a:pt x="132" y="372"/>
                    <a:pt x="130" y="372"/>
                    <a:pt x="127" y="372"/>
                  </a:cubicBezTo>
                  <a:cubicBezTo>
                    <a:pt x="90" y="372"/>
                    <a:pt x="54" y="356"/>
                    <a:pt x="30" y="325"/>
                  </a:cubicBezTo>
                  <a:cubicBezTo>
                    <a:pt x="15" y="306"/>
                    <a:pt x="6" y="283"/>
                    <a:pt x="4" y="260"/>
                  </a:cubicBezTo>
                  <a:cubicBezTo>
                    <a:pt x="0" y="223"/>
                    <a:pt x="14" y="184"/>
                    <a:pt x="43" y="157"/>
                  </a:cubicBezTo>
                  <a:lnTo>
                    <a:pt x="93" y="112"/>
                  </a:lnTo>
                  <a:lnTo>
                    <a:pt x="148" y="61"/>
                  </a:lnTo>
                  <a:cubicBezTo>
                    <a:pt x="158" y="52"/>
                    <a:pt x="168" y="44"/>
                    <a:pt x="179" y="38"/>
                  </a:cubicBezTo>
                  <a:cubicBezTo>
                    <a:pt x="219" y="12"/>
                    <a:pt x="266" y="0"/>
                    <a:pt x="313" y="4"/>
                  </a:cubicBezTo>
                  <a:lnTo>
                    <a:pt x="367" y="7"/>
                  </a:lnTo>
                  <a:cubicBezTo>
                    <a:pt x="405" y="10"/>
                    <a:pt x="438" y="26"/>
                    <a:pt x="464" y="51"/>
                  </a:cubicBezTo>
                  <a:cubicBezTo>
                    <a:pt x="471" y="58"/>
                    <a:pt x="478" y="67"/>
                    <a:pt x="484" y="76"/>
                  </a:cubicBezTo>
                  <a:cubicBezTo>
                    <a:pt x="495" y="91"/>
                    <a:pt x="502" y="109"/>
                    <a:pt x="506" y="127"/>
                  </a:cubicBezTo>
                  <a:cubicBezTo>
                    <a:pt x="508" y="133"/>
                    <a:pt x="509" y="140"/>
                    <a:pt x="509" y="146"/>
                  </a:cubicBezTo>
                  <a:cubicBezTo>
                    <a:pt x="511" y="161"/>
                    <a:pt x="510" y="176"/>
                    <a:pt x="508" y="190"/>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439;p10">
              <a:extLst>
                <a:ext uri="{FF2B5EF4-FFF2-40B4-BE49-F238E27FC236}">
                  <a16:creationId xmlns:a16="http://schemas.microsoft.com/office/drawing/2014/main" id="{0BE715DB-DFE3-4F31-BE9A-D4966BC2B427}"/>
                </a:ext>
              </a:extLst>
            </p:cNvPr>
            <p:cNvSpPr/>
            <p:nvPr/>
          </p:nvSpPr>
          <p:spPr>
            <a:xfrm>
              <a:off x="13597313" y="3878873"/>
              <a:ext cx="102605" cy="196663"/>
            </a:xfrm>
            <a:custGeom>
              <a:avLst/>
              <a:gdLst/>
              <a:ahLst/>
              <a:cxnLst/>
              <a:rect l="l" t="t" r="r" b="b"/>
              <a:pathLst>
                <a:path w="197" h="385" extrusionOk="0">
                  <a:moveTo>
                    <a:pt x="75" y="385"/>
                  </a:moveTo>
                  <a:cubicBezTo>
                    <a:pt x="71" y="385"/>
                    <a:pt x="67" y="384"/>
                    <a:pt x="63" y="381"/>
                  </a:cubicBezTo>
                  <a:cubicBezTo>
                    <a:pt x="10" y="337"/>
                    <a:pt x="0" y="272"/>
                    <a:pt x="1" y="225"/>
                  </a:cubicBezTo>
                  <a:cubicBezTo>
                    <a:pt x="1" y="190"/>
                    <a:pt x="15" y="157"/>
                    <a:pt x="40" y="132"/>
                  </a:cubicBezTo>
                  <a:lnTo>
                    <a:pt x="166" y="7"/>
                  </a:lnTo>
                  <a:cubicBezTo>
                    <a:pt x="173" y="0"/>
                    <a:pt x="184" y="0"/>
                    <a:pt x="190" y="7"/>
                  </a:cubicBezTo>
                  <a:cubicBezTo>
                    <a:pt x="197" y="13"/>
                    <a:pt x="197" y="24"/>
                    <a:pt x="190" y="31"/>
                  </a:cubicBezTo>
                  <a:lnTo>
                    <a:pt x="64" y="157"/>
                  </a:lnTo>
                  <a:cubicBezTo>
                    <a:pt x="46" y="175"/>
                    <a:pt x="36" y="200"/>
                    <a:pt x="35" y="226"/>
                  </a:cubicBezTo>
                  <a:cubicBezTo>
                    <a:pt x="35" y="265"/>
                    <a:pt x="43" y="319"/>
                    <a:pt x="86" y="355"/>
                  </a:cubicBezTo>
                  <a:cubicBezTo>
                    <a:pt x="93" y="361"/>
                    <a:pt x="94" y="372"/>
                    <a:pt x="88" y="379"/>
                  </a:cubicBezTo>
                  <a:cubicBezTo>
                    <a:pt x="84" y="383"/>
                    <a:pt x="80" y="385"/>
                    <a:pt x="75" y="385"/>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440;p10">
              <a:extLst>
                <a:ext uri="{FF2B5EF4-FFF2-40B4-BE49-F238E27FC236}">
                  <a16:creationId xmlns:a16="http://schemas.microsoft.com/office/drawing/2014/main" id="{E8D888E5-7D09-3E70-4938-C55A9AF8140D}"/>
                </a:ext>
              </a:extLst>
            </p:cNvPr>
            <p:cNvSpPr/>
            <p:nvPr/>
          </p:nvSpPr>
          <p:spPr>
            <a:xfrm>
              <a:off x="13605860" y="3938723"/>
              <a:ext cx="324918" cy="247965"/>
            </a:xfrm>
            <a:custGeom>
              <a:avLst/>
              <a:gdLst/>
              <a:ahLst/>
              <a:cxnLst/>
              <a:rect l="l" t="t" r="r" b="b"/>
              <a:pathLst>
                <a:path w="632" h="483" extrusionOk="0">
                  <a:moveTo>
                    <a:pt x="148" y="483"/>
                  </a:moveTo>
                  <a:cubicBezTo>
                    <a:pt x="95" y="483"/>
                    <a:pt x="63" y="461"/>
                    <a:pt x="45" y="441"/>
                  </a:cubicBezTo>
                  <a:cubicBezTo>
                    <a:pt x="0" y="391"/>
                    <a:pt x="1" y="311"/>
                    <a:pt x="11" y="280"/>
                  </a:cubicBezTo>
                  <a:cubicBezTo>
                    <a:pt x="14" y="270"/>
                    <a:pt x="24" y="240"/>
                    <a:pt x="206" y="86"/>
                  </a:cubicBezTo>
                  <a:cubicBezTo>
                    <a:pt x="252" y="48"/>
                    <a:pt x="308" y="25"/>
                    <a:pt x="368" y="20"/>
                  </a:cubicBezTo>
                  <a:lnTo>
                    <a:pt x="613" y="1"/>
                  </a:lnTo>
                  <a:cubicBezTo>
                    <a:pt x="622" y="0"/>
                    <a:pt x="631" y="7"/>
                    <a:pt x="631" y="17"/>
                  </a:cubicBezTo>
                  <a:cubicBezTo>
                    <a:pt x="632" y="26"/>
                    <a:pt x="625" y="35"/>
                    <a:pt x="616" y="35"/>
                  </a:cubicBezTo>
                  <a:lnTo>
                    <a:pt x="371" y="55"/>
                  </a:lnTo>
                  <a:cubicBezTo>
                    <a:pt x="318" y="59"/>
                    <a:pt x="269" y="79"/>
                    <a:pt x="229" y="113"/>
                  </a:cubicBezTo>
                  <a:cubicBezTo>
                    <a:pt x="63" y="253"/>
                    <a:pt x="46" y="286"/>
                    <a:pt x="44" y="291"/>
                  </a:cubicBezTo>
                  <a:cubicBezTo>
                    <a:pt x="36" y="317"/>
                    <a:pt x="37" y="380"/>
                    <a:pt x="70" y="418"/>
                  </a:cubicBezTo>
                  <a:cubicBezTo>
                    <a:pt x="96" y="446"/>
                    <a:pt x="136" y="455"/>
                    <a:pt x="189" y="444"/>
                  </a:cubicBezTo>
                  <a:cubicBezTo>
                    <a:pt x="198" y="442"/>
                    <a:pt x="207" y="448"/>
                    <a:pt x="209" y="457"/>
                  </a:cubicBezTo>
                  <a:cubicBezTo>
                    <a:pt x="211" y="467"/>
                    <a:pt x="205" y="476"/>
                    <a:pt x="196" y="478"/>
                  </a:cubicBezTo>
                  <a:cubicBezTo>
                    <a:pt x="178" y="481"/>
                    <a:pt x="162" y="483"/>
                    <a:pt x="148" y="483"/>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441;p10">
              <a:extLst>
                <a:ext uri="{FF2B5EF4-FFF2-40B4-BE49-F238E27FC236}">
                  <a16:creationId xmlns:a16="http://schemas.microsoft.com/office/drawing/2014/main" id="{98DA04E9-F057-FCB9-3BBB-CABED2D0519C}"/>
                </a:ext>
              </a:extLst>
            </p:cNvPr>
            <p:cNvSpPr/>
            <p:nvPr/>
          </p:nvSpPr>
          <p:spPr>
            <a:xfrm>
              <a:off x="13699918" y="4049882"/>
              <a:ext cx="230865" cy="196663"/>
            </a:xfrm>
            <a:custGeom>
              <a:avLst/>
              <a:gdLst/>
              <a:ahLst/>
              <a:cxnLst/>
              <a:rect l="l" t="t" r="r" b="b"/>
              <a:pathLst>
                <a:path w="445" h="379" extrusionOk="0">
                  <a:moveTo>
                    <a:pt x="139" y="379"/>
                  </a:moveTo>
                  <a:cubicBezTo>
                    <a:pt x="108" y="379"/>
                    <a:pt x="81" y="370"/>
                    <a:pt x="58" y="353"/>
                  </a:cubicBezTo>
                  <a:cubicBezTo>
                    <a:pt x="25" y="327"/>
                    <a:pt x="5" y="282"/>
                    <a:pt x="3" y="230"/>
                  </a:cubicBezTo>
                  <a:cubicBezTo>
                    <a:pt x="0" y="138"/>
                    <a:pt x="68" y="104"/>
                    <a:pt x="147" y="64"/>
                  </a:cubicBezTo>
                  <a:lnTo>
                    <a:pt x="152" y="62"/>
                  </a:lnTo>
                  <a:cubicBezTo>
                    <a:pt x="177" y="49"/>
                    <a:pt x="204" y="40"/>
                    <a:pt x="231" y="36"/>
                  </a:cubicBezTo>
                  <a:lnTo>
                    <a:pt x="423" y="1"/>
                  </a:lnTo>
                  <a:cubicBezTo>
                    <a:pt x="432" y="0"/>
                    <a:pt x="441" y="6"/>
                    <a:pt x="443" y="15"/>
                  </a:cubicBezTo>
                  <a:cubicBezTo>
                    <a:pt x="445" y="25"/>
                    <a:pt x="438" y="34"/>
                    <a:pt x="429" y="35"/>
                  </a:cubicBezTo>
                  <a:lnTo>
                    <a:pt x="237" y="70"/>
                  </a:lnTo>
                  <a:cubicBezTo>
                    <a:pt x="213" y="74"/>
                    <a:pt x="190" y="82"/>
                    <a:pt x="168" y="93"/>
                  </a:cubicBezTo>
                  <a:lnTo>
                    <a:pt x="162" y="95"/>
                  </a:lnTo>
                  <a:cubicBezTo>
                    <a:pt x="79" y="137"/>
                    <a:pt x="36" y="162"/>
                    <a:pt x="38" y="229"/>
                  </a:cubicBezTo>
                  <a:cubicBezTo>
                    <a:pt x="39" y="271"/>
                    <a:pt x="55" y="306"/>
                    <a:pt x="80" y="325"/>
                  </a:cubicBezTo>
                  <a:cubicBezTo>
                    <a:pt x="103" y="344"/>
                    <a:pt x="133" y="349"/>
                    <a:pt x="170" y="341"/>
                  </a:cubicBezTo>
                  <a:cubicBezTo>
                    <a:pt x="305" y="313"/>
                    <a:pt x="379" y="290"/>
                    <a:pt x="380" y="290"/>
                  </a:cubicBezTo>
                  <a:cubicBezTo>
                    <a:pt x="389" y="287"/>
                    <a:pt x="399" y="292"/>
                    <a:pt x="401" y="302"/>
                  </a:cubicBezTo>
                  <a:cubicBezTo>
                    <a:pt x="404" y="311"/>
                    <a:pt x="399" y="320"/>
                    <a:pt x="390" y="323"/>
                  </a:cubicBezTo>
                  <a:cubicBezTo>
                    <a:pt x="387" y="324"/>
                    <a:pt x="313" y="346"/>
                    <a:pt x="177" y="375"/>
                  </a:cubicBezTo>
                  <a:cubicBezTo>
                    <a:pt x="164" y="378"/>
                    <a:pt x="152" y="379"/>
                    <a:pt x="139" y="379"/>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442;p10">
              <a:extLst>
                <a:ext uri="{FF2B5EF4-FFF2-40B4-BE49-F238E27FC236}">
                  <a16:creationId xmlns:a16="http://schemas.microsoft.com/office/drawing/2014/main" id="{A0B38C16-828A-0E25-EA05-B9B9BFD668D6}"/>
                </a:ext>
              </a:extLst>
            </p:cNvPr>
            <p:cNvSpPr/>
            <p:nvPr/>
          </p:nvSpPr>
          <p:spPr>
            <a:xfrm>
              <a:off x="12605462" y="3528302"/>
              <a:ext cx="427500" cy="427500"/>
            </a:xfrm>
            <a:prstGeom prst="ellipse">
              <a:avLst/>
            </a:pr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443;p10">
              <a:extLst>
                <a:ext uri="{FF2B5EF4-FFF2-40B4-BE49-F238E27FC236}">
                  <a16:creationId xmlns:a16="http://schemas.microsoft.com/office/drawing/2014/main" id="{BF4D7393-3A26-0C99-E0FE-53CAC71CBF70}"/>
                </a:ext>
              </a:extLst>
            </p:cNvPr>
            <p:cNvSpPr/>
            <p:nvPr/>
          </p:nvSpPr>
          <p:spPr>
            <a:xfrm>
              <a:off x="12169387" y="3288890"/>
              <a:ext cx="282167" cy="350571"/>
            </a:xfrm>
            <a:custGeom>
              <a:avLst/>
              <a:gdLst/>
              <a:ahLst/>
              <a:cxnLst/>
              <a:rect l="l" t="t" r="r" b="b"/>
              <a:pathLst>
                <a:path w="548" h="679" extrusionOk="0">
                  <a:moveTo>
                    <a:pt x="548" y="679"/>
                  </a:moveTo>
                  <a:lnTo>
                    <a:pt x="279" y="679"/>
                  </a:lnTo>
                  <a:cubicBezTo>
                    <a:pt x="125" y="679"/>
                    <a:pt x="0" y="554"/>
                    <a:pt x="0" y="400"/>
                  </a:cubicBezTo>
                  <a:lnTo>
                    <a:pt x="0" y="279"/>
                  </a:lnTo>
                  <a:cubicBezTo>
                    <a:pt x="0" y="125"/>
                    <a:pt x="125" y="0"/>
                    <a:pt x="279" y="0"/>
                  </a:cubicBezTo>
                  <a:lnTo>
                    <a:pt x="548" y="0"/>
                  </a:lnTo>
                  <a:lnTo>
                    <a:pt x="548" y="679"/>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444;p10">
              <a:extLst>
                <a:ext uri="{FF2B5EF4-FFF2-40B4-BE49-F238E27FC236}">
                  <a16:creationId xmlns:a16="http://schemas.microsoft.com/office/drawing/2014/main" id="{37D16B71-92F1-FC44-7430-382E50D259F5}"/>
                </a:ext>
              </a:extLst>
            </p:cNvPr>
            <p:cNvSpPr/>
            <p:nvPr/>
          </p:nvSpPr>
          <p:spPr>
            <a:xfrm>
              <a:off x="13186891" y="3288890"/>
              <a:ext cx="282167" cy="350571"/>
            </a:xfrm>
            <a:custGeom>
              <a:avLst/>
              <a:gdLst/>
              <a:ahLst/>
              <a:cxnLst/>
              <a:rect l="l" t="t" r="r" b="b"/>
              <a:pathLst>
                <a:path w="548" h="679" extrusionOk="0">
                  <a:moveTo>
                    <a:pt x="0" y="679"/>
                  </a:moveTo>
                  <a:lnTo>
                    <a:pt x="269" y="679"/>
                  </a:lnTo>
                  <a:cubicBezTo>
                    <a:pt x="423" y="679"/>
                    <a:pt x="548" y="554"/>
                    <a:pt x="548" y="400"/>
                  </a:cubicBezTo>
                  <a:lnTo>
                    <a:pt x="548" y="279"/>
                  </a:lnTo>
                  <a:cubicBezTo>
                    <a:pt x="548" y="125"/>
                    <a:pt x="423" y="0"/>
                    <a:pt x="269" y="0"/>
                  </a:cubicBezTo>
                  <a:lnTo>
                    <a:pt x="0" y="0"/>
                  </a:lnTo>
                  <a:lnTo>
                    <a:pt x="0" y="679"/>
                  </a:ln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445;p10">
              <a:extLst>
                <a:ext uri="{FF2B5EF4-FFF2-40B4-BE49-F238E27FC236}">
                  <a16:creationId xmlns:a16="http://schemas.microsoft.com/office/drawing/2014/main" id="{D53F4E10-CCFE-4085-91CC-B6630F8876C6}"/>
                </a:ext>
              </a:extLst>
            </p:cNvPr>
            <p:cNvSpPr/>
            <p:nvPr/>
          </p:nvSpPr>
          <p:spPr>
            <a:xfrm>
              <a:off x="12323295" y="3092233"/>
              <a:ext cx="991853" cy="709689"/>
            </a:xfrm>
            <a:custGeom>
              <a:avLst/>
              <a:gdLst/>
              <a:ahLst/>
              <a:cxnLst/>
              <a:rect l="l" t="t" r="r" b="b"/>
              <a:pathLst>
                <a:path w="1922" h="1381" extrusionOk="0">
                  <a:moveTo>
                    <a:pt x="1544" y="0"/>
                  </a:moveTo>
                  <a:lnTo>
                    <a:pt x="379" y="0"/>
                  </a:lnTo>
                  <a:cubicBezTo>
                    <a:pt x="229" y="0"/>
                    <a:pt x="103" y="114"/>
                    <a:pt x="90" y="263"/>
                  </a:cubicBezTo>
                  <a:lnTo>
                    <a:pt x="16" y="1064"/>
                  </a:lnTo>
                  <a:cubicBezTo>
                    <a:pt x="0" y="1234"/>
                    <a:pt x="134" y="1381"/>
                    <a:pt x="305" y="1381"/>
                  </a:cubicBezTo>
                  <a:lnTo>
                    <a:pt x="1618" y="1381"/>
                  </a:lnTo>
                  <a:cubicBezTo>
                    <a:pt x="1788" y="1381"/>
                    <a:pt x="1922" y="1234"/>
                    <a:pt x="1907" y="1064"/>
                  </a:cubicBezTo>
                  <a:lnTo>
                    <a:pt x="1833" y="263"/>
                  </a:lnTo>
                  <a:cubicBezTo>
                    <a:pt x="1820" y="114"/>
                    <a:pt x="1694" y="0"/>
                    <a:pt x="1544" y="0"/>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446;p10">
              <a:extLst>
                <a:ext uri="{FF2B5EF4-FFF2-40B4-BE49-F238E27FC236}">
                  <a16:creationId xmlns:a16="http://schemas.microsoft.com/office/drawing/2014/main" id="{F1E3E516-6211-D02B-3516-0DA2CF096AC6}"/>
                </a:ext>
              </a:extLst>
            </p:cNvPr>
            <p:cNvSpPr/>
            <p:nvPr/>
          </p:nvSpPr>
          <p:spPr>
            <a:xfrm>
              <a:off x="12545606" y="3314544"/>
              <a:ext cx="547227" cy="350571"/>
            </a:xfrm>
            <a:custGeom>
              <a:avLst/>
              <a:gdLst/>
              <a:ahLst/>
              <a:cxnLst/>
              <a:rect l="l" t="t" r="r" b="b"/>
              <a:pathLst>
                <a:path w="1073" h="679" extrusionOk="0">
                  <a:moveTo>
                    <a:pt x="1035" y="679"/>
                  </a:moveTo>
                  <a:lnTo>
                    <a:pt x="38" y="679"/>
                  </a:lnTo>
                  <a:cubicBezTo>
                    <a:pt x="17" y="679"/>
                    <a:pt x="0" y="662"/>
                    <a:pt x="0" y="641"/>
                  </a:cubicBezTo>
                  <a:lnTo>
                    <a:pt x="0" y="38"/>
                  </a:lnTo>
                  <a:cubicBezTo>
                    <a:pt x="0" y="17"/>
                    <a:pt x="17" y="0"/>
                    <a:pt x="38" y="0"/>
                  </a:cubicBezTo>
                  <a:lnTo>
                    <a:pt x="1035" y="0"/>
                  </a:lnTo>
                  <a:cubicBezTo>
                    <a:pt x="1056" y="0"/>
                    <a:pt x="1073" y="17"/>
                    <a:pt x="1073" y="38"/>
                  </a:cubicBezTo>
                  <a:lnTo>
                    <a:pt x="1073" y="641"/>
                  </a:lnTo>
                  <a:cubicBezTo>
                    <a:pt x="1073" y="662"/>
                    <a:pt x="1056" y="679"/>
                    <a:pt x="1035" y="67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447;p10">
              <a:extLst>
                <a:ext uri="{FF2B5EF4-FFF2-40B4-BE49-F238E27FC236}">
                  <a16:creationId xmlns:a16="http://schemas.microsoft.com/office/drawing/2014/main" id="{84C77D32-A75A-74C6-8797-391828CB480F}"/>
                </a:ext>
              </a:extLst>
            </p:cNvPr>
            <p:cNvSpPr/>
            <p:nvPr/>
          </p:nvSpPr>
          <p:spPr>
            <a:xfrm>
              <a:off x="12537058" y="3305991"/>
              <a:ext cx="564329" cy="367673"/>
            </a:xfrm>
            <a:custGeom>
              <a:avLst/>
              <a:gdLst/>
              <a:ahLst/>
              <a:cxnLst/>
              <a:rect l="l" t="t" r="r" b="b"/>
              <a:pathLst>
                <a:path w="1107" h="714" extrusionOk="0">
                  <a:moveTo>
                    <a:pt x="63" y="35"/>
                  </a:moveTo>
                  <a:cubicBezTo>
                    <a:pt x="47" y="35"/>
                    <a:pt x="34" y="48"/>
                    <a:pt x="34" y="64"/>
                  </a:cubicBezTo>
                  <a:lnTo>
                    <a:pt x="34" y="651"/>
                  </a:lnTo>
                  <a:cubicBezTo>
                    <a:pt x="34" y="667"/>
                    <a:pt x="47" y="680"/>
                    <a:pt x="63" y="680"/>
                  </a:cubicBezTo>
                  <a:lnTo>
                    <a:pt x="1044" y="680"/>
                  </a:lnTo>
                  <a:cubicBezTo>
                    <a:pt x="1060" y="680"/>
                    <a:pt x="1073" y="667"/>
                    <a:pt x="1073" y="651"/>
                  </a:cubicBezTo>
                  <a:lnTo>
                    <a:pt x="1073" y="64"/>
                  </a:lnTo>
                  <a:cubicBezTo>
                    <a:pt x="1073" y="48"/>
                    <a:pt x="1060" y="35"/>
                    <a:pt x="1044" y="35"/>
                  </a:cubicBezTo>
                  <a:lnTo>
                    <a:pt x="63" y="35"/>
                  </a:lnTo>
                  <a:close/>
                  <a:moveTo>
                    <a:pt x="1044" y="714"/>
                  </a:moveTo>
                  <a:lnTo>
                    <a:pt x="63" y="714"/>
                  </a:lnTo>
                  <a:cubicBezTo>
                    <a:pt x="28" y="714"/>
                    <a:pt x="0" y="686"/>
                    <a:pt x="0" y="651"/>
                  </a:cubicBezTo>
                  <a:lnTo>
                    <a:pt x="0" y="64"/>
                  </a:lnTo>
                  <a:cubicBezTo>
                    <a:pt x="0" y="29"/>
                    <a:pt x="28" y="0"/>
                    <a:pt x="63" y="0"/>
                  </a:cubicBezTo>
                  <a:lnTo>
                    <a:pt x="1044" y="0"/>
                  </a:lnTo>
                  <a:cubicBezTo>
                    <a:pt x="1079" y="0"/>
                    <a:pt x="1107" y="29"/>
                    <a:pt x="1107" y="64"/>
                  </a:cubicBezTo>
                  <a:lnTo>
                    <a:pt x="1107" y="651"/>
                  </a:lnTo>
                  <a:cubicBezTo>
                    <a:pt x="1107" y="686"/>
                    <a:pt x="1079" y="714"/>
                    <a:pt x="1044" y="714"/>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448;p10">
              <a:extLst>
                <a:ext uri="{FF2B5EF4-FFF2-40B4-BE49-F238E27FC236}">
                  <a16:creationId xmlns:a16="http://schemas.microsoft.com/office/drawing/2014/main" id="{3640F621-F8A1-DCB0-1DE0-31A78CC804D6}"/>
                </a:ext>
              </a:extLst>
            </p:cNvPr>
            <p:cNvSpPr/>
            <p:nvPr/>
          </p:nvSpPr>
          <p:spPr>
            <a:xfrm>
              <a:off x="12665312" y="3434250"/>
              <a:ext cx="42755" cy="94058"/>
            </a:xfrm>
            <a:custGeom>
              <a:avLst/>
              <a:gdLst/>
              <a:ahLst/>
              <a:cxnLst/>
              <a:rect l="l" t="t" r="r" b="b"/>
              <a:pathLst>
                <a:path w="85" h="178" extrusionOk="0">
                  <a:moveTo>
                    <a:pt x="50" y="178"/>
                  </a:moveTo>
                  <a:lnTo>
                    <a:pt x="35" y="178"/>
                  </a:lnTo>
                  <a:cubicBezTo>
                    <a:pt x="15" y="178"/>
                    <a:pt x="0" y="162"/>
                    <a:pt x="0" y="143"/>
                  </a:cubicBezTo>
                  <a:lnTo>
                    <a:pt x="0" y="35"/>
                  </a:lnTo>
                  <a:cubicBezTo>
                    <a:pt x="0" y="16"/>
                    <a:pt x="15" y="0"/>
                    <a:pt x="35" y="0"/>
                  </a:cubicBezTo>
                  <a:lnTo>
                    <a:pt x="50" y="0"/>
                  </a:lnTo>
                  <a:cubicBezTo>
                    <a:pt x="69" y="0"/>
                    <a:pt x="85" y="16"/>
                    <a:pt x="85" y="35"/>
                  </a:cubicBezTo>
                  <a:lnTo>
                    <a:pt x="85" y="143"/>
                  </a:lnTo>
                  <a:cubicBezTo>
                    <a:pt x="85" y="162"/>
                    <a:pt x="69" y="178"/>
                    <a:pt x="50" y="17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449;p10">
              <a:extLst>
                <a:ext uri="{FF2B5EF4-FFF2-40B4-BE49-F238E27FC236}">
                  <a16:creationId xmlns:a16="http://schemas.microsoft.com/office/drawing/2014/main" id="{DCE57CE3-B4A3-1149-7F7B-0112147B6EEA}"/>
                </a:ext>
              </a:extLst>
            </p:cNvPr>
            <p:cNvSpPr/>
            <p:nvPr/>
          </p:nvSpPr>
          <p:spPr>
            <a:xfrm>
              <a:off x="12913277" y="3434250"/>
              <a:ext cx="42755" cy="94058"/>
            </a:xfrm>
            <a:custGeom>
              <a:avLst/>
              <a:gdLst/>
              <a:ahLst/>
              <a:cxnLst/>
              <a:rect l="l" t="t" r="r" b="b"/>
              <a:pathLst>
                <a:path w="85" h="178" extrusionOk="0">
                  <a:moveTo>
                    <a:pt x="50" y="178"/>
                  </a:moveTo>
                  <a:lnTo>
                    <a:pt x="35" y="178"/>
                  </a:lnTo>
                  <a:cubicBezTo>
                    <a:pt x="16" y="178"/>
                    <a:pt x="0" y="162"/>
                    <a:pt x="0" y="143"/>
                  </a:cubicBezTo>
                  <a:lnTo>
                    <a:pt x="0" y="35"/>
                  </a:lnTo>
                  <a:cubicBezTo>
                    <a:pt x="0" y="16"/>
                    <a:pt x="16" y="0"/>
                    <a:pt x="35" y="0"/>
                  </a:cubicBezTo>
                  <a:lnTo>
                    <a:pt x="50" y="0"/>
                  </a:lnTo>
                  <a:cubicBezTo>
                    <a:pt x="70" y="0"/>
                    <a:pt x="85" y="16"/>
                    <a:pt x="85" y="35"/>
                  </a:cubicBezTo>
                  <a:lnTo>
                    <a:pt x="85" y="143"/>
                  </a:lnTo>
                  <a:cubicBezTo>
                    <a:pt x="85" y="162"/>
                    <a:pt x="70" y="178"/>
                    <a:pt x="50" y="17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450;p10">
              <a:extLst>
                <a:ext uri="{FF2B5EF4-FFF2-40B4-BE49-F238E27FC236}">
                  <a16:creationId xmlns:a16="http://schemas.microsoft.com/office/drawing/2014/main" id="{4BCE006F-621F-45D1-B9B4-EE802FAEEBE0}"/>
                </a:ext>
              </a:extLst>
            </p:cNvPr>
            <p:cNvSpPr/>
            <p:nvPr/>
          </p:nvSpPr>
          <p:spPr>
            <a:xfrm>
              <a:off x="12725168" y="3519755"/>
              <a:ext cx="179562" cy="102605"/>
            </a:xfrm>
            <a:custGeom>
              <a:avLst/>
              <a:gdLst/>
              <a:ahLst/>
              <a:cxnLst/>
              <a:rect l="l" t="t" r="r" b="b"/>
              <a:pathLst>
                <a:path w="357" h="197" extrusionOk="0">
                  <a:moveTo>
                    <a:pt x="48" y="35"/>
                  </a:moveTo>
                  <a:cubicBezTo>
                    <a:pt x="44" y="35"/>
                    <a:pt x="41" y="38"/>
                    <a:pt x="39" y="39"/>
                  </a:cubicBezTo>
                  <a:cubicBezTo>
                    <a:pt x="37" y="42"/>
                    <a:pt x="36" y="46"/>
                    <a:pt x="37" y="49"/>
                  </a:cubicBezTo>
                  <a:cubicBezTo>
                    <a:pt x="52" y="115"/>
                    <a:pt x="111" y="162"/>
                    <a:pt x="178" y="162"/>
                  </a:cubicBezTo>
                  <a:cubicBezTo>
                    <a:pt x="246" y="162"/>
                    <a:pt x="305" y="115"/>
                    <a:pt x="320" y="49"/>
                  </a:cubicBezTo>
                  <a:cubicBezTo>
                    <a:pt x="321" y="46"/>
                    <a:pt x="320" y="42"/>
                    <a:pt x="317" y="39"/>
                  </a:cubicBezTo>
                  <a:cubicBezTo>
                    <a:pt x="316" y="38"/>
                    <a:pt x="313" y="35"/>
                    <a:pt x="308" y="35"/>
                  </a:cubicBezTo>
                  <a:lnTo>
                    <a:pt x="48" y="35"/>
                  </a:lnTo>
                  <a:close/>
                  <a:moveTo>
                    <a:pt x="178" y="197"/>
                  </a:moveTo>
                  <a:cubicBezTo>
                    <a:pt x="95" y="197"/>
                    <a:pt x="22" y="138"/>
                    <a:pt x="3" y="57"/>
                  </a:cubicBezTo>
                  <a:cubicBezTo>
                    <a:pt x="0" y="43"/>
                    <a:pt x="4" y="29"/>
                    <a:pt x="12" y="18"/>
                  </a:cubicBezTo>
                  <a:cubicBezTo>
                    <a:pt x="21" y="7"/>
                    <a:pt x="34" y="0"/>
                    <a:pt x="48" y="0"/>
                  </a:cubicBezTo>
                  <a:lnTo>
                    <a:pt x="308" y="0"/>
                  </a:lnTo>
                  <a:cubicBezTo>
                    <a:pt x="322" y="0"/>
                    <a:pt x="336" y="7"/>
                    <a:pt x="344" y="18"/>
                  </a:cubicBezTo>
                  <a:cubicBezTo>
                    <a:pt x="353" y="29"/>
                    <a:pt x="357" y="43"/>
                    <a:pt x="353" y="57"/>
                  </a:cubicBezTo>
                  <a:cubicBezTo>
                    <a:pt x="335" y="138"/>
                    <a:pt x="262" y="197"/>
                    <a:pt x="178" y="197"/>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451;p10">
              <a:extLst>
                <a:ext uri="{FF2B5EF4-FFF2-40B4-BE49-F238E27FC236}">
                  <a16:creationId xmlns:a16="http://schemas.microsoft.com/office/drawing/2014/main" id="{3B04C207-2908-0DD4-8ED9-D2D47C092A92}"/>
                </a:ext>
              </a:extLst>
            </p:cNvPr>
            <p:cNvSpPr/>
            <p:nvPr/>
          </p:nvSpPr>
          <p:spPr>
            <a:xfrm>
              <a:off x="13443405" y="4434649"/>
              <a:ext cx="436075" cy="350571"/>
            </a:xfrm>
            <a:custGeom>
              <a:avLst/>
              <a:gdLst/>
              <a:ahLst/>
              <a:cxnLst/>
              <a:rect l="l" t="t" r="r" b="b"/>
              <a:pathLst>
                <a:path w="853" h="679" extrusionOk="0">
                  <a:moveTo>
                    <a:pt x="663" y="0"/>
                  </a:moveTo>
                  <a:lnTo>
                    <a:pt x="191" y="0"/>
                  </a:lnTo>
                  <a:cubicBezTo>
                    <a:pt x="108" y="0"/>
                    <a:pt x="39" y="64"/>
                    <a:pt x="33" y="146"/>
                  </a:cubicBezTo>
                  <a:lnTo>
                    <a:pt x="7" y="510"/>
                  </a:lnTo>
                  <a:cubicBezTo>
                    <a:pt x="0" y="601"/>
                    <a:pt x="72" y="679"/>
                    <a:pt x="164" y="679"/>
                  </a:cubicBezTo>
                  <a:lnTo>
                    <a:pt x="689" y="679"/>
                  </a:lnTo>
                  <a:cubicBezTo>
                    <a:pt x="781" y="679"/>
                    <a:pt x="853" y="601"/>
                    <a:pt x="847" y="510"/>
                  </a:cubicBezTo>
                  <a:lnTo>
                    <a:pt x="820" y="146"/>
                  </a:lnTo>
                  <a:cubicBezTo>
                    <a:pt x="814" y="64"/>
                    <a:pt x="745" y="0"/>
                    <a:pt x="663" y="0"/>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452;p10">
              <a:extLst>
                <a:ext uri="{FF2B5EF4-FFF2-40B4-BE49-F238E27FC236}">
                  <a16:creationId xmlns:a16="http://schemas.microsoft.com/office/drawing/2014/main" id="{3814EB47-EAE5-2AEB-E3BF-4ACB5DC78E72}"/>
                </a:ext>
              </a:extLst>
            </p:cNvPr>
            <p:cNvSpPr/>
            <p:nvPr/>
          </p:nvSpPr>
          <p:spPr>
            <a:xfrm>
              <a:off x="13725566" y="3827570"/>
              <a:ext cx="171009" cy="34202"/>
            </a:xfrm>
            <a:custGeom>
              <a:avLst/>
              <a:gdLst/>
              <a:ahLst/>
              <a:cxnLst/>
              <a:rect l="l" t="t" r="r" b="b"/>
              <a:pathLst>
                <a:path w="336" h="65" extrusionOk="0">
                  <a:moveTo>
                    <a:pt x="19" y="65"/>
                  </a:moveTo>
                  <a:cubicBezTo>
                    <a:pt x="12" y="65"/>
                    <a:pt x="5" y="60"/>
                    <a:pt x="3" y="52"/>
                  </a:cubicBezTo>
                  <a:cubicBezTo>
                    <a:pt x="0" y="43"/>
                    <a:pt x="6" y="33"/>
                    <a:pt x="15" y="31"/>
                  </a:cubicBezTo>
                  <a:cubicBezTo>
                    <a:pt x="96" y="8"/>
                    <a:pt x="195" y="0"/>
                    <a:pt x="319" y="6"/>
                  </a:cubicBezTo>
                  <a:cubicBezTo>
                    <a:pt x="329" y="6"/>
                    <a:pt x="336" y="14"/>
                    <a:pt x="336" y="24"/>
                  </a:cubicBezTo>
                  <a:cubicBezTo>
                    <a:pt x="335" y="33"/>
                    <a:pt x="327" y="41"/>
                    <a:pt x="318" y="40"/>
                  </a:cubicBezTo>
                  <a:cubicBezTo>
                    <a:pt x="198" y="35"/>
                    <a:pt x="101" y="43"/>
                    <a:pt x="24" y="64"/>
                  </a:cubicBezTo>
                  <a:cubicBezTo>
                    <a:pt x="22" y="64"/>
                    <a:pt x="21" y="65"/>
                    <a:pt x="19" y="65"/>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453;p10">
              <a:extLst>
                <a:ext uri="{FF2B5EF4-FFF2-40B4-BE49-F238E27FC236}">
                  <a16:creationId xmlns:a16="http://schemas.microsoft.com/office/drawing/2014/main" id="{33A63498-C434-38B8-E37F-BF8E52648B2E}"/>
                </a:ext>
              </a:extLst>
            </p:cNvPr>
            <p:cNvSpPr/>
            <p:nvPr/>
          </p:nvSpPr>
          <p:spPr>
            <a:xfrm>
              <a:off x="13888027" y="3861772"/>
              <a:ext cx="68404" cy="42755"/>
            </a:xfrm>
            <a:custGeom>
              <a:avLst/>
              <a:gdLst/>
              <a:ahLst/>
              <a:cxnLst/>
              <a:rect l="l" t="t" r="r" b="b"/>
              <a:pathLst>
                <a:path w="130" h="72" extrusionOk="0">
                  <a:moveTo>
                    <a:pt x="130" y="58"/>
                  </a:moveTo>
                  <a:lnTo>
                    <a:pt x="35" y="71"/>
                  </a:lnTo>
                  <a:cubicBezTo>
                    <a:pt x="30" y="72"/>
                    <a:pt x="26" y="72"/>
                    <a:pt x="22" y="70"/>
                  </a:cubicBezTo>
                  <a:cubicBezTo>
                    <a:pt x="11" y="67"/>
                    <a:pt x="2" y="57"/>
                    <a:pt x="0" y="45"/>
                  </a:cubicBezTo>
                  <a:cubicBezTo>
                    <a:pt x="0" y="44"/>
                    <a:pt x="0" y="42"/>
                    <a:pt x="0" y="41"/>
                  </a:cubicBezTo>
                  <a:cubicBezTo>
                    <a:pt x="0" y="26"/>
                    <a:pt x="11" y="12"/>
                    <a:pt x="26" y="10"/>
                  </a:cubicBezTo>
                  <a:lnTo>
                    <a:pt x="36" y="9"/>
                  </a:lnTo>
                  <a:lnTo>
                    <a:pt x="95" y="0"/>
                  </a:lnTo>
                  <a:cubicBezTo>
                    <a:pt x="110" y="16"/>
                    <a:pt x="122" y="36"/>
                    <a:pt x="130" y="58"/>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454;p10">
              <a:extLst>
                <a:ext uri="{FF2B5EF4-FFF2-40B4-BE49-F238E27FC236}">
                  <a16:creationId xmlns:a16="http://schemas.microsoft.com/office/drawing/2014/main" id="{4DEEA3CE-36E4-7370-449F-DBF7AEB7CF35}"/>
                </a:ext>
              </a:extLst>
            </p:cNvPr>
            <p:cNvSpPr/>
            <p:nvPr/>
          </p:nvSpPr>
          <p:spPr>
            <a:xfrm>
              <a:off x="13922229" y="3990026"/>
              <a:ext cx="59856" cy="34202"/>
            </a:xfrm>
            <a:custGeom>
              <a:avLst/>
              <a:gdLst/>
              <a:ahLst/>
              <a:cxnLst/>
              <a:rect l="l" t="t" r="r" b="b"/>
              <a:pathLst>
                <a:path w="118" h="75" extrusionOk="0">
                  <a:moveTo>
                    <a:pt x="117" y="57"/>
                  </a:moveTo>
                  <a:lnTo>
                    <a:pt x="117" y="61"/>
                  </a:lnTo>
                  <a:lnTo>
                    <a:pt x="35" y="73"/>
                  </a:lnTo>
                  <a:cubicBezTo>
                    <a:pt x="18" y="75"/>
                    <a:pt x="3" y="64"/>
                    <a:pt x="0" y="48"/>
                  </a:cubicBezTo>
                  <a:lnTo>
                    <a:pt x="0" y="47"/>
                  </a:lnTo>
                  <a:cubicBezTo>
                    <a:pt x="0" y="45"/>
                    <a:pt x="0" y="44"/>
                    <a:pt x="0" y="43"/>
                  </a:cubicBezTo>
                  <a:cubicBezTo>
                    <a:pt x="0" y="27"/>
                    <a:pt x="11" y="14"/>
                    <a:pt x="26" y="12"/>
                  </a:cubicBezTo>
                  <a:lnTo>
                    <a:pt x="43" y="9"/>
                  </a:lnTo>
                  <a:lnTo>
                    <a:pt x="107" y="0"/>
                  </a:lnTo>
                  <a:cubicBezTo>
                    <a:pt x="114" y="18"/>
                    <a:pt x="118" y="37"/>
                    <a:pt x="117" y="57"/>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455;p10">
              <a:extLst>
                <a:ext uri="{FF2B5EF4-FFF2-40B4-BE49-F238E27FC236}">
                  <a16:creationId xmlns:a16="http://schemas.microsoft.com/office/drawing/2014/main" id="{4036896D-B659-1F91-5646-9D3A8781F017}"/>
                </a:ext>
              </a:extLst>
            </p:cNvPr>
            <p:cNvSpPr/>
            <p:nvPr/>
          </p:nvSpPr>
          <p:spPr>
            <a:xfrm>
              <a:off x="13922229" y="4109732"/>
              <a:ext cx="51303" cy="42755"/>
            </a:xfrm>
            <a:custGeom>
              <a:avLst/>
              <a:gdLst/>
              <a:ahLst/>
              <a:cxnLst/>
              <a:rect l="l" t="t" r="r" b="b"/>
              <a:pathLst>
                <a:path w="95" h="73" extrusionOk="0">
                  <a:moveTo>
                    <a:pt x="92" y="63"/>
                  </a:moveTo>
                  <a:lnTo>
                    <a:pt x="35" y="71"/>
                  </a:lnTo>
                  <a:cubicBezTo>
                    <a:pt x="18" y="73"/>
                    <a:pt x="3" y="62"/>
                    <a:pt x="0" y="45"/>
                  </a:cubicBezTo>
                  <a:cubicBezTo>
                    <a:pt x="0" y="43"/>
                    <a:pt x="0" y="42"/>
                    <a:pt x="0" y="40"/>
                  </a:cubicBezTo>
                  <a:cubicBezTo>
                    <a:pt x="0" y="25"/>
                    <a:pt x="11" y="12"/>
                    <a:pt x="26" y="10"/>
                  </a:cubicBezTo>
                  <a:lnTo>
                    <a:pt x="90" y="0"/>
                  </a:lnTo>
                  <a:cubicBezTo>
                    <a:pt x="92" y="6"/>
                    <a:pt x="93" y="13"/>
                    <a:pt x="93" y="19"/>
                  </a:cubicBezTo>
                  <a:cubicBezTo>
                    <a:pt x="95" y="34"/>
                    <a:pt x="94" y="49"/>
                    <a:pt x="92" y="63"/>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456;p10">
              <a:extLst>
                <a:ext uri="{FF2B5EF4-FFF2-40B4-BE49-F238E27FC236}">
                  <a16:creationId xmlns:a16="http://schemas.microsoft.com/office/drawing/2014/main" id="{0B1F3ABD-B39A-57E5-DEA0-0C1CFEAC4CA9}"/>
                </a:ext>
              </a:extLst>
            </p:cNvPr>
            <p:cNvSpPr/>
            <p:nvPr/>
          </p:nvSpPr>
          <p:spPr>
            <a:xfrm>
              <a:off x="13930777" y="4323496"/>
              <a:ext cx="128259" cy="128259"/>
            </a:xfrm>
            <a:custGeom>
              <a:avLst/>
              <a:gdLst/>
              <a:ahLst/>
              <a:cxnLst/>
              <a:rect l="l" t="t" r="r" b="b"/>
              <a:pathLst>
                <a:path w="248" h="248" extrusionOk="0">
                  <a:moveTo>
                    <a:pt x="219" y="124"/>
                  </a:moveTo>
                  <a:lnTo>
                    <a:pt x="177" y="104"/>
                  </a:lnTo>
                  <a:lnTo>
                    <a:pt x="196" y="62"/>
                  </a:lnTo>
                  <a:cubicBezTo>
                    <a:pt x="205" y="42"/>
                    <a:pt x="196" y="18"/>
                    <a:pt x="176" y="9"/>
                  </a:cubicBezTo>
                  <a:cubicBezTo>
                    <a:pt x="156" y="0"/>
                    <a:pt x="133" y="9"/>
                    <a:pt x="124" y="29"/>
                  </a:cubicBezTo>
                  <a:lnTo>
                    <a:pt x="104" y="72"/>
                  </a:lnTo>
                  <a:lnTo>
                    <a:pt x="62" y="53"/>
                  </a:lnTo>
                  <a:cubicBezTo>
                    <a:pt x="42" y="43"/>
                    <a:pt x="18" y="52"/>
                    <a:pt x="9" y="72"/>
                  </a:cubicBezTo>
                  <a:cubicBezTo>
                    <a:pt x="0" y="92"/>
                    <a:pt x="9" y="116"/>
                    <a:pt x="29" y="125"/>
                  </a:cubicBezTo>
                  <a:lnTo>
                    <a:pt x="72" y="144"/>
                  </a:lnTo>
                  <a:lnTo>
                    <a:pt x="52" y="187"/>
                  </a:lnTo>
                  <a:cubicBezTo>
                    <a:pt x="43" y="207"/>
                    <a:pt x="52" y="230"/>
                    <a:pt x="72" y="239"/>
                  </a:cubicBezTo>
                  <a:cubicBezTo>
                    <a:pt x="92" y="248"/>
                    <a:pt x="116" y="240"/>
                    <a:pt x="125" y="219"/>
                  </a:cubicBezTo>
                  <a:lnTo>
                    <a:pt x="144" y="177"/>
                  </a:lnTo>
                  <a:lnTo>
                    <a:pt x="187" y="196"/>
                  </a:lnTo>
                  <a:cubicBezTo>
                    <a:pt x="207" y="205"/>
                    <a:pt x="230" y="196"/>
                    <a:pt x="239" y="176"/>
                  </a:cubicBezTo>
                  <a:cubicBezTo>
                    <a:pt x="248" y="156"/>
                    <a:pt x="239" y="133"/>
                    <a:pt x="219" y="124"/>
                  </a:cubicBezTo>
                  <a:close/>
                </a:path>
              </a:pathLst>
            </a:custGeom>
            <a:solidFill>
              <a:srgbClr val="F579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457;p10">
              <a:extLst>
                <a:ext uri="{FF2B5EF4-FFF2-40B4-BE49-F238E27FC236}">
                  <a16:creationId xmlns:a16="http://schemas.microsoft.com/office/drawing/2014/main" id="{AFDC90FD-1710-205B-1848-8B4546E7FE01}"/>
                </a:ext>
              </a:extLst>
            </p:cNvPr>
            <p:cNvSpPr/>
            <p:nvPr/>
          </p:nvSpPr>
          <p:spPr>
            <a:xfrm>
              <a:off x="12246343" y="3964377"/>
              <a:ext cx="1145756" cy="820841"/>
            </a:xfrm>
            <a:custGeom>
              <a:avLst/>
              <a:gdLst/>
              <a:ahLst/>
              <a:cxnLst/>
              <a:rect l="l" t="t" r="r" b="b"/>
              <a:pathLst>
                <a:path w="2223" h="1598" extrusionOk="0">
                  <a:moveTo>
                    <a:pt x="1785" y="0"/>
                  </a:moveTo>
                  <a:lnTo>
                    <a:pt x="437" y="0"/>
                  </a:lnTo>
                  <a:cubicBezTo>
                    <a:pt x="264" y="0"/>
                    <a:pt x="119" y="132"/>
                    <a:pt x="103" y="305"/>
                  </a:cubicBezTo>
                  <a:lnTo>
                    <a:pt x="18" y="1232"/>
                  </a:lnTo>
                  <a:cubicBezTo>
                    <a:pt x="0" y="1428"/>
                    <a:pt x="155" y="1598"/>
                    <a:pt x="352" y="1598"/>
                  </a:cubicBezTo>
                  <a:lnTo>
                    <a:pt x="1870" y="1598"/>
                  </a:lnTo>
                  <a:cubicBezTo>
                    <a:pt x="2068" y="1598"/>
                    <a:pt x="2223" y="1428"/>
                    <a:pt x="2205" y="1232"/>
                  </a:cubicBezTo>
                  <a:lnTo>
                    <a:pt x="2120" y="305"/>
                  </a:lnTo>
                  <a:cubicBezTo>
                    <a:pt x="2104" y="132"/>
                    <a:pt x="1959" y="0"/>
                    <a:pt x="1785" y="0"/>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62" name="Google Shape;458;p10">
            <a:extLst>
              <a:ext uri="{FF2B5EF4-FFF2-40B4-BE49-F238E27FC236}">
                <a16:creationId xmlns:a16="http://schemas.microsoft.com/office/drawing/2014/main" id="{9F7558B5-38B4-8C35-24AA-307F5040536D}"/>
              </a:ext>
            </a:extLst>
          </p:cNvPr>
          <p:cNvGrpSpPr/>
          <p:nvPr/>
        </p:nvGrpSpPr>
        <p:grpSpPr>
          <a:xfrm>
            <a:off x="6627655" y="5060870"/>
            <a:ext cx="1174778" cy="771277"/>
            <a:chOff x="8980846" y="3336371"/>
            <a:chExt cx="2398485" cy="1574677"/>
          </a:xfrm>
        </p:grpSpPr>
        <p:sp>
          <p:nvSpPr>
            <p:cNvPr id="363" name="Google Shape;459;p10">
              <a:extLst>
                <a:ext uri="{FF2B5EF4-FFF2-40B4-BE49-F238E27FC236}">
                  <a16:creationId xmlns:a16="http://schemas.microsoft.com/office/drawing/2014/main" id="{6D773199-CDAE-8024-DFCA-DA94D04C626D}"/>
                </a:ext>
              </a:extLst>
            </p:cNvPr>
            <p:cNvSpPr/>
            <p:nvPr/>
          </p:nvSpPr>
          <p:spPr>
            <a:xfrm>
              <a:off x="9568666" y="4018589"/>
              <a:ext cx="347400" cy="347400"/>
            </a:xfrm>
            <a:prstGeom prst="ellipse">
              <a:avLst/>
            </a:pr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460;p10">
              <a:extLst>
                <a:ext uri="{FF2B5EF4-FFF2-40B4-BE49-F238E27FC236}">
                  <a16:creationId xmlns:a16="http://schemas.microsoft.com/office/drawing/2014/main" id="{B2075D01-6AFA-CDDE-A738-64B3F001C924}"/>
                </a:ext>
              </a:extLst>
            </p:cNvPr>
            <p:cNvSpPr/>
            <p:nvPr/>
          </p:nvSpPr>
          <p:spPr>
            <a:xfrm>
              <a:off x="9255448" y="4391876"/>
              <a:ext cx="973987" cy="519170"/>
            </a:xfrm>
            <a:custGeom>
              <a:avLst/>
              <a:gdLst/>
              <a:ahLst/>
              <a:cxnLst/>
              <a:rect l="l" t="t" r="r" b="b"/>
              <a:pathLst>
                <a:path w="3765" h="2016" extrusionOk="0">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461;p10">
              <a:extLst>
                <a:ext uri="{FF2B5EF4-FFF2-40B4-BE49-F238E27FC236}">
                  <a16:creationId xmlns:a16="http://schemas.microsoft.com/office/drawing/2014/main" id="{6FDE1BB3-C931-1AB6-CF39-162576B46B15}"/>
                </a:ext>
              </a:extLst>
            </p:cNvPr>
            <p:cNvSpPr/>
            <p:nvPr/>
          </p:nvSpPr>
          <p:spPr>
            <a:xfrm>
              <a:off x="8980846" y="3636718"/>
              <a:ext cx="330384" cy="407615"/>
            </a:xfrm>
            <a:custGeom>
              <a:avLst/>
              <a:gdLst/>
              <a:ahLst/>
              <a:cxnLst/>
              <a:rect l="l" t="t" r="r" b="b"/>
              <a:pathLst>
                <a:path w="1269" h="1573" extrusionOk="0">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462;p10">
              <a:extLst>
                <a:ext uri="{FF2B5EF4-FFF2-40B4-BE49-F238E27FC236}">
                  <a16:creationId xmlns:a16="http://schemas.microsoft.com/office/drawing/2014/main" id="{AABB2BA6-F45E-C5A5-30E5-BFCDEBF0D32A}"/>
                </a:ext>
              </a:extLst>
            </p:cNvPr>
            <p:cNvSpPr/>
            <p:nvPr/>
          </p:nvSpPr>
          <p:spPr>
            <a:xfrm>
              <a:off x="10160778" y="3636718"/>
              <a:ext cx="330384" cy="407615"/>
            </a:xfrm>
            <a:custGeom>
              <a:avLst/>
              <a:gdLst/>
              <a:ahLst/>
              <a:cxnLst/>
              <a:rect l="l" t="t" r="r" b="b"/>
              <a:pathLst>
                <a:path w="1269" h="1573" extrusionOk="0">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463;p10">
              <a:extLst>
                <a:ext uri="{FF2B5EF4-FFF2-40B4-BE49-F238E27FC236}">
                  <a16:creationId xmlns:a16="http://schemas.microsoft.com/office/drawing/2014/main" id="{42906AA9-A4CB-46C4-76FE-F0D37CD679CD}"/>
                </a:ext>
              </a:extLst>
            </p:cNvPr>
            <p:cNvSpPr/>
            <p:nvPr/>
          </p:nvSpPr>
          <p:spPr>
            <a:xfrm>
              <a:off x="9161054" y="3409314"/>
              <a:ext cx="1149900" cy="828098"/>
            </a:xfrm>
            <a:custGeom>
              <a:avLst/>
              <a:gdLst/>
              <a:ahLst/>
              <a:cxnLst/>
              <a:rect l="l" t="t" r="r" b="b"/>
              <a:pathLst>
                <a:path w="4449" h="3198" extrusionOk="0">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464;p10">
              <a:extLst>
                <a:ext uri="{FF2B5EF4-FFF2-40B4-BE49-F238E27FC236}">
                  <a16:creationId xmlns:a16="http://schemas.microsoft.com/office/drawing/2014/main" id="{BC147654-D1F5-9C33-28BE-5CB5CE456FCD}"/>
                </a:ext>
              </a:extLst>
            </p:cNvPr>
            <p:cNvSpPr/>
            <p:nvPr/>
          </p:nvSpPr>
          <p:spPr>
            <a:xfrm>
              <a:off x="9414202" y="3671043"/>
              <a:ext cx="643598" cy="407616"/>
            </a:xfrm>
            <a:custGeom>
              <a:avLst/>
              <a:gdLst/>
              <a:ahLst/>
              <a:cxnLst/>
              <a:rect l="l" t="t" r="r" b="b"/>
              <a:pathLst>
                <a:path w="2484" h="1572" extrusionOk="0">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465;p10">
              <a:extLst>
                <a:ext uri="{FF2B5EF4-FFF2-40B4-BE49-F238E27FC236}">
                  <a16:creationId xmlns:a16="http://schemas.microsoft.com/office/drawing/2014/main" id="{D23886EF-1295-9361-6CEA-23F3F7B00492}"/>
                </a:ext>
              </a:extLst>
            </p:cNvPr>
            <p:cNvSpPr/>
            <p:nvPr/>
          </p:nvSpPr>
          <p:spPr>
            <a:xfrm>
              <a:off x="9405620" y="3662462"/>
              <a:ext cx="660760" cy="424779"/>
            </a:xfrm>
            <a:custGeom>
              <a:avLst/>
              <a:gdLst/>
              <a:ahLst/>
              <a:cxnLst/>
              <a:rect l="l" t="t" r="r" b="b"/>
              <a:pathLst>
                <a:path w="2548" h="1636" extrusionOk="0">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466;p10">
              <a:extLst>
                <a:ext uri="{FF2B5EF4-FFF2-40B4-BE49-F238E27FC236}">
                  <a16:creationId xmlns:a16="http://schemas.microsoft.com/office/drawing/2014/main" id="{41C4F163-5C09-3D2A-E686-99DA1AE72580}"/>
                </a:ext>
              </a:extLst>
            </p:cNvPr>
            <p:cNvSpPr/>
            <p:nvPr/>
          </p:nvSpPr>
          <p:spPr>
            <a:xfrm>
              <a:off x="9560085" y="3808345"/>
              <a:ext cx="51488" cy="107268"/>
            </a:xfrm>
            <a:custGeom>
              <a:avLst/>
              <a:gdLst/>
              <a:ahLst/>
              <a:cxnLst/>
              <a:rect l="l" t="t" r="r" b="b"/>
              <a:pathLst>
                <a:path w="196" h="411" extrusionOk="0">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467;p10">
              <a:extLst>
                <a:ext uri="{FF2B5EF4-FFF2-40B4-BE49-F238E27FC236}">
                  <a16:creationId xmlns:a16="http://schemas.microsoft.com/office/drawing/2014/main" id="{AB5BFE16-6B71-1FE8-F863-380628F8AFF2}"/>
                </a:ext>
              </a:extLst>
            </p:cNvPr>
            <p:cNvSpPr/>
            <p:nvPr/>
          </p:nvSpPr>
          <p:spPr>
            <a:xfrm>
              <a:off x="9560085" y="3808345"/>
              <a:ext cx="51488" cy="107268"/>
            </a:xfrm>
            <a:custGeom>
              <a:avLst/>
              <a:gdLst/>
              <a:ahLst/>
              <a:cxnLst/>
              <a:rect l="l" t="t" r="r" b="b"/>
              <a:pathLst>
                <a:path w="196" h="411" extrusionOk="0">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468;p10">
              <a:extLst>
                <a:ext uri="{FF2B5EF4-FFF2-40B4-BE49-F238E27FC236}">
                  <a16:creationId xmlns:a16="http://schemas.microsoft.com/office/drawing/2014/main" id="{3AA5DAA0-4F9B-39DC-0D73-050F31E94372}"/>
                </a:ext>
              </a:extLst>
            </p:cNvPr>
            <p:cNvSpPr/>
            <p:nvPr/>
          </p:nvSpPr>
          <p:spPr>
            <a:xfrm>
              <a:off x="9847561" y="3808345"/>
              <a:ext cx="51488" cy="107268"/>
            </a:xfrm>
            <a:custGeom>
              <a:avLst/>
              <a:gdLst/>
              <a:ahLst/>
              <a:cxnLst/>
              <a:rect l="l" t="t" r="r" b="b"/>
              <a:pathLst>
                <a:path w="196" h="411" extrusionOk="0">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469;p10">
              <a:extLst>
                <a:ext uri="{FF2B5EF4-FFF2-40B4-BE49-F238E27FC236}">
                  <a16:creationId xmlns:a16="http://schemas.microsoft.com/office/drawing/2014/main" id="{813FEA90-6D2F-6F4C-DD55-DE3D8EBB85DC}"/>
                </a:ext>
              </a:extLst>
            </p:cNvPr>
            <p:cNvSpPr/>
            <p:nvPr/>
          </p:nvSpPr>
          <p:spPr>
            <a:xfrm>
              <a:off x="9624446" y="3911321"/>
              <a:ext cx="210244" cy="111556"/>
            </a:xfrm>
            <a:custGeom>
              <a:avLst/>
              <a:gdLst/>
              <a:ahLst/>
              <a:cxnLst/>
              <a:rect l="l" t="t" r="r" b="b"/>
              <a:pathLst>
                <a:path w="808" h="439" extrusionOk="0">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470;p10">
              <a:extLst>
                <a:ext uri="{FF2B5EF4-FFF2-40B4-BE49-F238E27FC236}">
                  <a16:creationId xmlns:a16="http://schemas.microsoft.com/office/drawing/2014/main" id="{844C6EAD-F8B4-E71D-7B07-87E8D1B27943}"/>
                </a:ext>
              </a:extLst>
            </p:cNvPr>
            <p:cNvSpPr/>
            <p:nvPr/>
          </p:nvSpPr>
          <p:spPr>
            <a:xfrm>
              <a:off x="10332405" y="4456237"/>
              <a:ext cx="416196" cy="454811"/>
            </a:xfrm>
            <a:custGeom>
              <a:avLst/>
              <a:gdLst/>
              <a:ahLst/>
              <a:cxnLst/>
              <a:rect l="l" t="t" r="r" b="b"/>
              <a:pathLst>
                <a:path w="1617" h="1766" extrusionOk="0">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471;p10">
              <a:extLst>
                <a:ext uri="{FF2B5EF4-FFF2-40B4-BE49-F238E27FC236}">
                  <a16:creationId xmlns:a16="http://schemas.microsoft.com/office/drawing/2014/main" id="{68FA3FDC-2181-C030-D0C1-CD8E33F29EF8}"/>
                </a:ext>
              </a:extLst>
            </p:cNvPr>
            <p:cNvSpPr/>
            <p:nvPr/>
          </p:nvSpPr>
          <p:spPr>
            <a:xfrm>
              <a:off x="10504032" y="3816926"/>
              <a:ext cx="476268" cy="278894"/>
            </a:xfrm>
            <a:custGeom>
              <a:avLst/>
              <a:gdLst/>
              <a:ahLst/>
              <a:cxnLst/>
              <a:rect l="l" t="t" r="r" b="b"/>
              <a:pathLst>
                <a:path w="1836" h="1071" extrusionOk="0">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472;p10">
              <a:extLst>
                <a:ext uri="{FF2B5EF4-FFF2-40B4-BE49-F238E27FC236}">
                  <a16:creationId xmlns:a16="http://schemas.microsoft.com/office/drawing/2014/main" id="{C3960AF4-3603-2B5E-083D-89ECFA0ADBB5}"/>
                </a:ext>
              </a:extLst>
            </p:cNvPr>
            <p:cNvSpPr/>
            <p:nvPr/>
          </p:nvSpPr>
          <p:spPr>
            <a:xfrm>
              <a:off x="10465417" y="3825507"/>
              <a:ext cx="913914" cy="506297"/>
            </a:xfrm>
            <a:custGeom>
              <a:avLst/>
              <a:gdLst/>
              <a:ahLst/>
              <a:cxnLst/>
              <a:rect l="l" t="t" r="r" b="b"/>
              <a:pathLst>
                <a:path w="3532" h="1960" extrusionOk="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473;p10">
              <a:extLst>
                <a:ext uri="{FF2B5EF4-FFF2-40B4-BE49-F238E27FC236}">
                  <a16:creationId xmlns:a16="http://schemas.microsoft.com/office/drawing/2014/main" id="{87CF7F6F-35C0-FB04-943D-EAD9800A372E}"/>
                </a:ext>
              </a:extLst>
            </p:cNvPr>
            <p:cNvSpPr/>
            <p:nvPr/>
          </p:nvSpPr>
          <p:spPr>
            <a:xfrm>
              <a:off x="10971716" y="3945646"/>
              <a:ext cx="141592" cy="167338"/>
            </a:xfrm>
            <a:custGeom>
              <a:avLst/>
              <a:gdLst/>
              <a:ahLst/>
              <a:cxnLst/>
              <a:rect l="l" t="t" r="r" b="b"/>
              <a:pathLst>
                <a:path w="536" h="655" extrusionOk="0">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474;p10">
              <a:extLst>
                <a:ext uri="{FF2B5EF4-FFF2-40B4-BE49-F238E27FC236}">
                  <a16:creationId xmlns:a16="http://schemas.microsoft.com/office/drawing/2014/main" id="{26140C25-0B1C-4371-A86B-4D80A322B0BE}"/>
                </a:ext>
              </a:extLst>
            </p:cNvPr>
            <p:cNvSpPr/>
            <p:nvPr/>
          </p:nvSpPr>
          <p:spPr>
            <a:xfrm>
              <a:off x="11044656" y="3928483"/>
              <a:ext cx="296058" cy="270314"/>
            </a:xfrm>
            <a:custGeom>
              <a:avLst/>
              <a:gdLst/>
              <a:ahLst/>
              <a:cxnLst/>
              <a:rect l="l" t="t" r="r" b="b"/>
              <a:pathLst>
                <a:path w="1146" h="1035" extrusionOk="0">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475;p10">
              <a:extLst>
                <a:ext uri="{FF2B5EF4-FFF2-40B4-BE49-F238E27FC236}">
                  <a16:creationId xmlns:a16="http://schemas.microsoft.com/office/drawing/2014/main" id="{B24D3953-5840-0C70-04C9-9379CF724C22}"/>
                </a:ext>
              </a:extLst>
            </p:cNvPr>
            <p:cNvSpPr/>
            <p:nvPr/>
          </p:nvSpPr>
          <p:spPr>
            <a:xfrm>
              <a:off x="10890192" y="4035751"/>
              <a:ext cx="77232" cy="64361"/>
            </a:xfrm>
            <a:custGeom>
              <a:avLst/>
              <a:gdLst/>
              <a:ahLst/>
              <a:cxnLst/>
              <a:rect l="l" t="t" r="r" b="b"/>
              <a:pathLst>
                <a:path w="295" h="236" extrusionOk="0">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476;p10">
              <a:extLst>
                <a:ext uri="{FF2B5EF4-FFF2-40B4-BE49-F238E27FC236}">
                  <a16:creationId xmlns:a16="http://schemas.microsoft.com/office/drawing/2014/main" id="{3B9DEB36-C2E5-50A5-D55E-0CABF7A4F5A9}"/>
                </a:ext>
              </a:extLst>
            </p:cNvPr>
            <p:cNvSpPr/>
            <p:nvPr/>
          </p:nvSpPr>
          <p:spPr>
            <a:xfrm>
              <a:off x="10980297" y="4117273"/>
              <a:ext cx="68651" cy="68651"/>
            </a:xfrm>
            <a:custGeom>
              <a:avLst/>
              <a:gdLst/>
              <a:ahLst/>
              <a:cxnLst/>
              <a:rect l="l" t="t" r="r" b="b"/>
              <a:pathLst>
                <a:path w="271" h="261" extrusionOk="0">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477;p10">
              <a:extLst>
                <a:ext uri="{FF2B5EF4-FFF2-40B4-BE49-F238E27FC236}">
                  <a16:creationId xmlns:a16="http://schemas.microsoft.com/office/drawing/2014/main" id="{E2D4FABB-093F-06CC-61B1-E6A1A9C50AF7}"/>
                </a:ext>
              </a:extLst>
            </p:cNvPr>
            <p:cNvSpPr/>
            <p:nvPr/>
          </p:nvSpPr>
          <p:spPr>
            <a:xfrm>
              <a:off x="11057529" y="4198797"/>
              <a:ext cx="68651" cy="64361"/>
            </a:xfrm>
            <a:custGeom>
              <a:avLst/>
              <a:gdLst/>
              <a:ahLst/>
              <a:cxnLst/>
              <a:rect l="l" t="t" r="r" b="b"/>
              <a:pathLst>
                <a:path w="271" h="260" extrusionOk="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478;p10">
              <a:extLst>
                <a:ext uri="{FF2B5EF4-FFF2-40B4-BE49-F238E27FC236}">
                  <a16:creationId xmlns:a16="http://schemas.microsoft.com/office/drawing/2014/main" id="{BFDABD02-B303-110E-641C-C147B011B021}"/>
                </a:ext>
              </a:extLst>
            </p:cNvPr>
            <p:cNvSpPr/>
            <p:nvPr/>
          </p:nvSpPr>
          <p:spPr>
            <a:xfrm>
              <a:off x="10405348" y="4027170"/>
              <a:ext cx="386160" cy="390454"/>
            </a:xfrm>
            <a:custGeom>
              <a:avLst/>
              <a:gdLst/>
              <a:ahLst/>
              <a:cxnLst/>
              <a:rect l="l" t="t" r="r" b="b"/>
              <a:pathLst>
                <a:path w="1490" h="1498" extrusionOk="0">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479;p10">
              <a:extLst>
                <a:ext uri="{FF2B5EF4-FFF2-40B4-BE49-F238E27FC236}">
                  <a16:creationId xmlns:a16="http://schemas.microsoft.com/office/drawing/2014/main" id="{C83471BD-047F-C11E-777D-2A3943216062}"/>
                </a:ext>
              </a:extLst>
            </p:cNvPr>
            <p:cNvSpPr/>
            <p:nvPr/>
          </p:nvSpPr>
          <p:spPr>
            <a:xfrm>
              <a:off x="10486869" y="4297481"/>
              <a:ext cx="244569" cy="30036"/>
            </a:xfrm>
            <a:custGeom>
              <a:avLst/>
              <a:gdLst/>
              <a:ahLst/>
              <a:cxnLst/>
              <a:rect l="l" t="t" r="r" b="b"/>
              <a:pathLst>
                <a:path w="937" h="110" extrusionOk="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480;p10">
              <a:extLst>
                <a:ext uri="{FF2B5EF4-FFF2-40B4-BE49-F238E27FC236}">
                  <a16:creationId xmlns:a16="http://schemas.microsoft.com/office/drawing/2014/main" id="{A4F94A0A-C6AB-F5CA-411F-69CBE90D6348}"/>
                </a:ext>
              </a:extLst>
            </p:cNvPr>
            <p:cNvSpPr/>
            <p:nvPr/>
          </p:nvSpPr>
          <p:spPr>
            <a:xfrm>
              <a:off x="10598426" y="3559486"/>
              <a:ext cx="81600" cy="81600"/>
            </a:xfrm>
            <a:prstGeom prst="ellipse">
              <a:avLst/>
            </a:pr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481;p10">
              <a:extLst>
                <a:ext uri="{FF2B5EF4-FFF2-40B4-BE49-F238E27FC236}">
                  <a16:creationId xmlns:a16="http://schemas.microsoft.com/office/drawing/2014/main" id="{30592F33-5885-CF40-B94A-7EF42D4AE981}"/>
                </a:ext>
              </a:extLst>
            </p:cNvPr>
            <p:cNvSpPr/>
            <p:nvPr/>
          </p:nvSpPr>
          <p:spPr>
            <a:xfrm>
              <a:off x="10757183" y="3336371"/>
              <a:ext cx="167400" cy="171600"/>
            </a:xfrm>
            <a:prstGeom prst="ellipse">
              <a:avLst/>
            </a:prstGeom>
            <a:solidFill>
              <a:srgbClr val="B1E5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6" name="Google Shape;482;p10">
            <a:extLst>
              <a:ext uri="{FF2B5EF4-FFF2-40B4-BE49-F238E27FC236}">
                <a16:creationId xmlns:a16="http://schemas.microsoft.com/office/drawing/2014/main" id="{791B9609-226B-E19E-08CF-B1A9F23B1F0F}"/>
              </a:ext>
            </a:extLst>
          </p:cNvPr>
          <p:cNvSpPr txBox="1"/>
          <p:nvPr/>
        </p:nvSpPr>
        <p:spPr>
          <a:xfrm>
            <a:off x="3010275" y="3330581"/>
            <a:ext cx="2748285" cy="30773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AutoNum type="arabicPeriod"/>
            </a:pPr>
            <a:r>
              <a:rPr lang="en-US" sz="1400" b="1">
                <a:solidFill>
                  <a:schemeClr val="dk2"/>
                </a:solidFill>
                <a:latin typeface="Montserrat SemiBold"/>
                <a:ea typeface="Montserrat SemiBold"/>
                <a:cs typeface="Montserrat SemiBold"/>
                <a:sym typeface="Montserrat SemiBold"/>
              </a:rPr>
              <a:t>LOGISTIC REGRESSION</a:t>
            </a:r>
          </a:p>
        </p:txBody>
      </p:sp>
      <p:sp>
        <p:nvSpPr>
          <p:cNvPr id="387" name="Google Shape;483;p10">
            <a:extLst>
              <a:ext uri="{FF2B5EF4-FFF2-40B4-BE49-F238E27FC236}">
                <a16:creationId xmlns:a16="http://schemas.microsoft.com/office/drawing/2014/main" id="{A02C7C42-23F3-A523-F99E-7DB8B1FDE369}"/>
              </a:ext>
            </a:extLst>
          </p:cNvPr>
          <p:cNvSpPr txBox="1"/>
          <p:nvPr/>
        </p:nvSpPr>
        <p:spPr>
          <a:xfrm>
            <a:off x="3025263" y="5292731"/>
            <a:ext cx="251400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2"/>
                </a:solidFill>
                <a:latin typeface="Montserrat SemiBold"/>
                <a:ea typeface="Montserrat SemiBold"/>
                <a:cs typeface="Montserrat SemiBold"/>
                <a:sym typeface="Montserrat SemiBold"/>
              </a:rPr>
              <a:t>3. DECISION TREE</a:t>
            </a:r>
            <a:endParaRPr/>
          </a:p>
        </p:txBody>
      </p:sp>
      <p:sp>
        <p:nvSpPr>
          <p:cNvPr id="388" name="Google Shape;484;p10">
            <a:extLst>
              <a:ext uri="{FF2B5EF4-FFF2-40B4-BE49-F238E27FC236}">
                <a16:creationId xmlns:a16="http://schemas.microsoft.com/office/drawing/2014/main" id="{FC282DC9-8859-B4CB-F221-6F82C405B367}"/>
              </a:ext>
            </a:extLst>
          </p:cNvPr>
          <p:cNvSpPr txBox="1"/>
          <p:nvPr/>
        </p:nvSpPr>
        <p:spPr>
          <a:xfrm>
            <a:off x="8564925" y="3330581"/>
            <a:ext cx="2882407" cy="8001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2"/>
                </a:solidFill>
                <a:latin typeface="Montserrat SemiBold"/>
                <a:sym typeface="Montserrat SemiBold"/>
              </a:rPr>
              <a:t>2. RANDOM FOREST</a:t>
            </a:r>
          </a:p>
          <a:p>
            <a:pPr marL="0" marR="0" lvl="0" indent="0" algn="l" rtl="0">
              <a:spcBef>
                <a:spcPts val="0"/>
              </a:spcBef>
              <a:spcAft>
                <a:spcPts val="0"/>
              </a:spcAft>
              <a:buNone/>
            </a:pPr>
            <a:endParaRPr lang="en-US" sz="1400">
              <a:solidFill>
                <a:schemeClr val="dk2"/>
              </a:solidFill>
              <a:latin typeface="Montserrat SemiBold"/>
              <a:sym typeface="Montserrat SemiBold"/>
            </a:endParaRPr>
          </a:p>
          <a:p>
            <a:pPr marL="0" marR="0" lvl="0" indent="0" algn="l" rtl="0">
              <a:spcBef>
                <a:spcPts val="0"/>
              </a:spcBef>
              <a:spcAft>
                <a:spcPts val="0"/>
              </a:spcAft>
              <a:buNone/>
            </a:pPr>
            <a:endParaRPr/>
          </a:p>
        </p:txBody>
      </p:sp>
      <p:sp>
        <p:nvSpPr>
          <p:cNvPr id="389" name="Google Shape;485;p10">
            <a:extLst>
              <a:ext uri="{FF2B5EF4-FFF2-40B4-BE49-F238E27FC236}">
                <a16:creationId xmlns:a16="http://schemas.microsoft.com/office/drawing/2014/main" id="{B30863D1-56D2-57F6-FF7C-51B233825A91}"/>
              </a:ext>
            </a:extLst>
          </p:cNvPr>
          <p:cNvSpPr txBox="1"/>
          <p:nvPr/>
        </p:nvSpPr>
        <p:spPr>
          <a:xfrm>
            <a:off x="8574151" y="5292494"/>
            <a:ext cx="251400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2"/>
                </a:solidFill>
                <a:latin typeface="Montserrat SemiBold"/>
                <a:ea typeface="Montserrat SemiBold"/>
                <a:cs typeface="Montserrat SemiBold"/>
                <a:sym typeface="Montserrat SemiBold"/>
              </a:rPr>
              <a:t>4. GRADIENT BOOSTING</a:t>
            </a:r>
            <a:endParaRPr/>
          </a:p>
        </p:txBody>
      </p:sp>
    </p:spTree>
    <p:extLst>
      <p:ext uri="{BB962C8B-B14F-4D97-AF65-F5344CB8AC3E}">
        <p14:creationId xmlns:p14="http://schemas.microsoft.com/office/powerpoint/2010/main" val="402024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1DC4-C14E-C5FC-74DD-7C0BADAA077A}"/>
              </a:ext>
            </a:extLst>
          </p:cNvPr>
          <p:cNvSpPr>
            <a:spLocks noGrp="1"/>
          </p:cNvSpPr>
          <p:nvPr>
            <p:ph type="title"/>
          </p:nvPr>
        </p:nvSpPr>
        <p:spPr/>
        <p:txBody>
          <a:bodyPr>
            <a:normAutofit fontScale="90000"/>
          </a:bodyPr>
          <a:lstStyle/>
          <a:p>
            <a:r>
              <a:rPr lang="en-US"/>
              <a:t>COMPARISON OF AREA UNDER ROC</a:t>
            </a:r>
          </a:p>
        </p:txBody>
      </p:sp>
      <p:sp>
        <p:nvSpPr>
          <p:cNvPr id="6" name="TextBox 5">
            <a:extLst>
              <a:ext uri="{FF2B5EF4-FFF2-40B4-BE49-F238E27FC236}">
                <a16:creationId xmlns:a16="http://schemas.microsoft.com/office/drawing/2014/main" id="{D704A129-5ED1-B11B-7CC4-B6FAD0EC3673}"/>
              </a:ext>
            </a:extLst>
          </p:cNvPr>
          <p:cNvSpPr txBox="1"/>
          <p:nvPr/>
        </p:nvSpPr>
        <p:spPr>
          <a:xfrm>
            <a:off x="852694" y="5648960"/>
            <a:ext cx="1767840" cy="646331"/>
          </a:xfrm>
          <a:prstGeom prst="rect">
            <a:avLst/>
          </a:prstGeom>
          <a:noFill/>
        </p:spPr>
        <p:txBody>
          <a:bodyPr wrap="square" rtlCol="0">
            <a:spAutoFit/>
          </a:bodyPr>
          <a:lstStyle/>
          <a:p>
            <a:r>
              <a:rPr lang="en-US" altLang="ko-KR" b="1">
                <a:solidFill>
                  <a:srgbClr val="465959"/>
                </a:solidFill>
              </a:rPr>
              <a:t>LOGISTIC REGRESSION</a:t>
            </a:r>
            <a:endParaRPr lang="ko-KR" altLang="en-US" b="1">
              <a:solidFill>
                <a:srgbClr val="465959"/>
              </a:solidFill>
            </a:endParaRPr>
          </a:p>
        </p:txBody>
      </p:sp>
      <p:sp>
        <p:nvSpPr>
          <p:cNvPr id="7" name="TextBox 6">
            <a:extLst>
              <a:ext uri="{FF2B5EF4-FFF2-40B4-BE49-F238E27FC236}">
                <a16:creationId xmlns:a16="http://schemas.microsoft.com/office/drawing/2014/main" id="{8EE3CC25-F29D-83A7-3EC7-63405730A417}"/>
              </a:ext>
            </a:extLst>
          </p:cNvPr>
          <p:cNvSpPr txBox="1"/>
          <p:nvPr/>
        </p:nvSpPr>
        <p:spPr>
          <a:xfrm>
            <a:off x="4063254" y="5648960"/>
            <a:ext cx="1767840" cy="646331"/>
          </a:xfrm>
          <a:prstGeom prst="rect">
            <a:avLst/>
          </a:prstGeom>
          <a:noFill/>
        </p:spPr>
        <p:txBody>
          <a:bodyPr wrap="square" rtlCol="0">
            <a:spAutoFit/>
          </a:bodyPr>
          <a:lstStyle/>
          <a:p>
            <a:r>
              <a:rPr lang="en-US" altLang="ko-KR" b="1">
                <a:solidFill>
                  <a:srgbClr val="465959"/>
                </a:solidFill>
              </a:rPr>
              <a:t>RANDOM FOREST</a:t>
            </a:r>
            <a:endParaRPr lang="ko-KR" altLang="en-US" b="1">
              <a:solidFill>
                <a:srgbClr val="465959"/>
              </a:solidFill>
            </a:endParaRPr>
          </a:p>
        </p:txBody>
      </p:sp>
      <p:sp>
        <p:nvSpPr>
          <p:cNvPr id="9" name="TextBox 8">
            <a:extLst>
              <a:ext uri="{FF2B5EF4-FFF2-40B4-BE49-F238E27FC236}">
                <a16:creationId xmlns:a16="http://schemas.microsoft.com/office/drawing/2014/main" id="{8A24C8AD-46F0-5309-9DBC-C18D5257D42F}"/>
              </a:ext>
            </a:extLst>
          </p:cNvPr>
          <p:cNvSpPr txBox="1"/>
          <p:nvPr/>
        </p:nvSpPr>
        <p:spPr>
          <a:xfrm>
            <a:off x="6887734" y="5648960"/>
            <a:ext cx="1767840" cy="646331"/>
          </a:xfrm>
          <a:prstGeom prst="rect">
            <a:avLst/>
          </a:prstGeom>
          <a:noFill/>
        </p:spPr>
        <p:txBody>
          <a:bodyPr wrap="square" rtlCol="0">
            <a:spAutoFit/>
          </a:bodyPr>
          <a:lstStyle/>
          <a:p>
            <a:r>
              <a:rPr lang="en-US" altLang="ko-KR" b="1">
                <a:solidFill>
                  <a:srgbClr val="465959"/>
                </a:solidFill>
              </a:rPr>
              <a:t>DECISION TREE</a:t>
            </a:r>
            <a:endParaRPr lang="ko-KR" altLang="en-US" b="1">
              <a:solidFill>
                <a:srgbClr val="465959"/>
              </a:solidFill>
            </a:endParaRPr>
          </a:p>
        </p:txBody>
      </p:sp>
      <p:sp>
        <p:nvSpPr>
          <p:cNvPr id="10" name="TextBox 9">
            <a:extLst>
              <a:ext uri="{FF2B5EF4-FFF2-40B4-BE49-F238E27FC236}">
                <a16:creationId xmlns:a16="http://schemas.microsoft.com/office/drawing/2014/main" id="{E17E652A-E5EE-1A1F-C17E-653FF7AAEA5E}"/>
              </a:ext>
            </a:extLst>
          </p:cNvPr>
          <p:cNvSpPr txBox="1"/>
          <p:nvPr/>
        </p:nvSpPr>
        <p:spPr>
          <a:xfrm>
            <a:off x="9823974" y="5648960"/>
            <a:ext cx="1767840" cy="646331"/>
          </a:xfrm>
          <a:prstGeom prst="rect">
            <a:avLst/>
          </a:prstGeom>
          <a:noFill/>
        </p:spPr>
        <p:txBody>
          <a:bodyPr wrap="square" rtlCol="0">
            <a:spAutoFit/>
          </a:bodyPr>
          <a:lstStyle/>
          <a:p>
            <a:r>
              <a:rPr lang="en-US" altLang="ko-KR" b="1">
                <a:solidFill>
                  <a:srgbClr val="465959"/>
                </a:solidFill>
              </a:rPr>
              <a:t>GRADIENT BOOSTING</a:t>
            </a:r>
            <a:endParaRPr lang="ko-KR" altLang="en-US" b="1">
              <a:solidFill>
                <a:srgbClr val="465959"/>
              </a:solidFill>
            </a:endParaRPr>
          </a:p>
        </p:txBody>
      </p:sp>
      <p:pic>
        <p:nvPicPr>
          <p:cNvPr id="28" name="Picture 27" descr="A graph of a function&#10;&#10;Description automatically generated with medium confidence">
            <a:extLst>
              <a:ext uri="{FF2B5EF4-FFF2-40B4-BE49-F238E27FC236}">
                <a16:creationId xmlns:a16="http://schemas.microsoft.com/office/drawing/2014/main" id="{E65235D9-67DD-2485-DC5A-8B33D7E61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318" y="3069795"/>
            <a:ext cx="2889684" cy="2231130"/>
          </a:xfrm>
          <a:prstGeom prst="rect">
            <a:avLst/>
          </a:prstGeom>
        </p:spPr>
      </p:pic>
      <p:pic>
        <p:nvPicPr>
          <p:cNvPr id="30" name="Picture 29" descr="A graph of a function&#10;&#10;Description automatically generated with medium confidence">
            <a:extLst>
              <a:ext uri="{FF2B5EF4-FFF2-40B4-BE49-F238E27FC236}">
                <a16:creationId xmlns:a16="http://schemas.microsoft.com/office/drawing/2014/main" id="{58FB1B37-6B8A-0583-6CC4-902D5AFE0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407" y="3078598"/>
            <a:ext cx="2866973" cy="2231130"/>
          </a:xfrm>
          <a:prstGeom prst="rect">
            <a:avLst/>
          </a:prstGeom>
        </p:spPr>
      </p:pic>
      <p:pic>
        <p:nvPicPr>
          <p:cNvPr id="32" name="Picture 31" descr="A graph of a function&#10;&#10;Description automatically generated with medium confidence">
            <a:extLst>
              <a:ext uri="{FF2B5EF4-FFF2-40B4-BE49-F238E27FC236}">
                <a16:creationId xmlns:a16="http://schemas.microsoft.com/office/drawing/2014/main" id="{8D6FF84F-C7C3-E481-C043-FDD639863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71" y="3069795"/>
            <a:ext cx="2889685" cy="2231130"/>
          </a:xfrm>
          <a:prstGeom prst="rect">
            <a:avLst/>
          </a:prstGeom>
        </p:spPr>
      </p:pic>
      <p:pic>
        <p:nvPicPr>
          <p:cNvPr id="34" name="Picture 33" descr="A graph of a function&#10;&#10;Description automatically generated">
            <a:extLst>
              <a:ext uri="{FF2B5EF4-FFF2-40B4-BE49-F238E27FC236}">
                <a16:creationId xmlns:a16="http://schemas.microsoft.com/office/drawing/2014/main" id="{CB36F75C-D8A1-2C00-E9D8-221C46CF93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1006" y="3069795"/>
            <a:ext cx="2889685" cy="2239933"/>
          </a:xfrm>
          <a:prstGeom prst="rect">
            <a:avLst/>
          </a:prstGeom>
        </p:spPr>
      </p:pic>
    </p:spTree>
    <p:extLst>
      <p:ext uri="{BB962C8B-B14F-4D97-AF65-F5344CB8AC3E}">
        <p14:creationId xmlns:p14="http://schemas.microsoft.com/office/powerpoint/2010/main" val="567111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1DC4-C14E-C5FC-74DD-7C0BADAA077A}"/>
              </a:ext>
            </a:extLst>
          </p:cNvPr>
          <p:cNvSpPr>
            <a:spLocks noGrp="1"/>
          </p:cNvSpPr>
          <p:nvPr>
            <p:ph type="title"/>
          </p:nvPr>
        </p:nvSpPr>
        <p:spPr/>
        <p:txBody>
          <a:bodyPr>
            <a:normAutofit/>
          </a:bodyPr>
          <a:lstStyle/>
          <a:p>
            <a:r>
              <a:rPr lang="en-US"/>
              <a:t>LOGISTIC REGRESSION(PR)</a:t>
            </a:r>
          </a:p>
        </p:txBody>
      </p:sp>
      <p:pic>
        <p:nvPicPr>
          <p:cNvPr id="3" name="Picture 2">
            <a:extLst>
              <a:ext uri="{FF2B5EF4-FFF2-40B4-BE49-F238E27FC236}">
                <a16:creationId xmlns:a16="http://schemas.microsoft.com/office/drawing/2014/main" id="{D2B334CF-9F41-B922-632D-864F055B432F}"/>
              </a:ext>
            </a:extLst>
          </p:cNvPr>
          <p:cNvPicPr>
            <a:picLocks noChangeAspect="1"/>
          </p:cNvPicPr>
          <p:nvPr/>
        </p:nvPicPr>
        <p:blipFill rotWithShape="1">
          <a:blip r:embed="rId2"/>
          <a:srcRect l="50000"/>
          <a:stretch/>
        </p:blipFill>
        <p:spPr>
          <a:xfrm>
            <a:off x="6096000" y="2605343"/>
            <a:ext cx="4819650" cy="3743325"/>
          </a:xfrm>
          <a:prstGeom prst="rect">
            <a:avLst/>
          </a:prstGeom>
        </p:spPr>
      </p:pic>
      <p:pic>
        <p:nvPicPr>
          <p:cNvPr id="4100" name="Picture 4">
            <a:extLst>
              <a:ext uri="{FF2B5EF4-FFF2-40B4-BE49-F238E27FC236}">
                <a16:creationId xmlns:a16="http://schemas.microsoft.com/office/drawing/2014/main" id="{342A2882-4EDD-5BC9-D171-D339D883A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2501388"/>
            <a:ext cx="364720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487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2E46-A9E9-F0C1-3872-0FC04029A986}"/>
              </a:ext>
            </a:extLst>
          </p:cNvPr>
          <p:cNvSpPr>
            <a:spLocks noGrp="1"/>
          </p:cNvSpPr>
          <p:nvPr>
            <p:ph type="title"/>
          </p:nvPr>
        </p:nvSpPr>
        <p:spPr/>
        <p:txBody>
          <a:bodyPr/>
          <a:lstStyle/>
          <a:p>
            <a:r>
              <a:rPr lang="en-US" dirty="0"/>
              <a:t>RANDOM FOREST (PR)</a:t>
            </a:r>
          </a:p>
        </p:txBody>
      </p:sp>
      <p:pic>
        <p:nvPicPr>
          <p:cNvPr id="1026" name="Picture 2">
            <a:extLst>
              <a:ext uri="{FF2B5EF4-FFF2-40B4-BE49-F238E27FC236}">
                <a16:creationId xmlns:a16="http://schemas.microsoft.com/office/drawing/2014/main" id="{EB7494A8-557D-FFAF-A21A-6AF585C7E0C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257"/>
          <a:stretch/>
        </p:blipFill>
        <p:spPr bwMode="auto">
          <a:xfrm>
            <a:off x="6096000" y="2625216"/>
            <a:ext cx="5053781" cy="38676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B198DD9-BCE9-BBF8-1B57-615A0943C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06" y="2625216"/>
            <a:ext cx="3768347" cy="386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69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ED76-9299-FA7D-B313-A1A8ADDBE283}"/>
              </a:ext>
            </a:extLst>
          </p:cNvPr>
          <p:cNvSpPr>
            <a:spLocks noGrp="1"/>
          </p:cNvSpPr>
          <p:nvPr>
            <p:ph type="title"/>
          </p:nvPr>
        </p:nvSpPr>
        <p:spPr/>
        <p:txBody>
          <a:bodyPr/>
          <a:lstStyle/>
          <a:p>
            <a:r>
              <a:rPr lang="en-US" dirty="0"/>
              <a:t>DECISION TREE (PR)</a:t>
            </a:r>
          </a:p>
        </p:txBody>
      </p:sp>
      <p:pic>
        <p:nvPicPr>
          <p:cNvPr id="2050" name="Picture 2">
            <a:extLst>
              <a:ext uri="{FF2B5EF4-FFF2-40B4-BE49-F238E27FC236}">
                <a16:creationId xmlns:a16="http://schemas.microsoft.com/office/drawing/2014/main" id="{CAD064A3-847F-B4F2-37B1-C9665F82C71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531"/>
          <a:stretch/>
        </p:blipFill>
        <p:spPr bwMode="auto">
          <a:xfrm>
            <a:off x="6369328" y="2579938"/>
            <a:ext cx="4984472" cy="39129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D754FB1-79DE-6DBD-6518-37E0DFB57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852" y="2633313"/>
            <a:ext cx="3569111" cy="3663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61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46B87749-CF25-3EF1-6A73-55293378940D}"/>
              </a:ext>
            </a:extLst>
          </p:cNvPr>
          <p:cNvSpPr>
            <a:spLocks noGrp="1"/>
          </p:cNvSpPr>
          <p:nvPr>
            <p:ph type="title"/>
          </p:nvPr>
        </p:nvSpPr>
        <p:spPr>
          <a:xfrm>
            <a:off x="484552" y="365125"/>
            <a:ext cx="5365642" cy="863907"/>
          </a:xfrm>
        </p:spPr>
        <p:txBody>
          <a:bodyPr>
            <a:normAutofit fontScale="90000"/>
          </a:bodyPr>
          <a:lstStyle/>
          <a:p>
            <a:r>
              <a:rPr lang="en-US"/>
              <a:t>INTRODUCTION</a:t>
            </a:r>
          </a:p>
        </p:txBody>
      </p:sp>
      <p:sp>
        <p:nvSpPr>
          <p:cNvPr id="3" name="Content Placeholder 2">
            <a:extLst>
              <a:ext uri="{FF2B5EF4-FFF2-40B4-BE49-F238E27FC236}">
                <a16:creationId xmlns:a16="http://schemas.microsoft.com/office/drawing/2014/main" id="{8F1448A7-DDBC-593F-4D65-EF19C6821F18}"/>
              </a:ext>
            </a:extLst>
          </p:cNvPr>
          <p:cNvSpPr>
            <a:spLocks noGrp="1"/>
          </p:cNvSpPr>
          <p:nvPr>
            <p:ph idx="1"/>
          </p:nvPr>
        </p:nvSpPr>
        <p:spPr>
          <a:xfrm>
            <a:off x="484552" y="1594156"/>
            <a:ext cx="5022630" cy="4777147"/>
          </a:xfrm>
        </p:spPr>
        <p:txBody>
          <a:bodyPr>
            <a:normAutofit fontScale="92500" lnSpcReduction="20000"/>
          </a:bodyPr>
          <a:lstStyle/>
          <a:p>
            <a:pPr>
              <a:lnSpc>
                <a:spcPct val="110000"/>
              </a:lnSpc>
            </a:pPr>
            <a:r>
              <a:rPr lang="en-US" sz="1800" b="1">
                <a:highlight>
                  <a:srgbClr val="FFFF00"/>
                </a:highlight>
                <a:latin typeface="+mj-lt"/>
              </a:rPr>
              <a:t>Project Overview</a:t>
            </a:r>
            <a:r>
              <a:rPr lang="en-US" sz="1800">
                <a:solidFill>
                  <a:schemeClr val="bg1"/>
                </a:solidFill>
                <a:latin typeface="+mj-lt"/>
              </a:rPr>
              <a:t>: Enhancing Credit Card Fraud Detection with Geospatial Analysis</a:t>
            </a:r>
          </a:p>
          <a:p>
            <a:pPr>
              <a:lnSpc>
                <a:spcPct val="110000"/>
              </a:lnSpc>
            </a:pPr>
            <a:r>
              <a:rPr lang="en-US" sz="1800" b="1">
                <a:highlight>
                  <a:srgbClr val="FFFF00"/>
                </a:highlight>
                <a:latin typeface="+mj-lt"/>
              </a:rPr>
              <a:t>Challenge</a:t>
            </a:r>
            <a:r>
              <a:rPr lang="en-US" sz="1800">
                <a:solidFill>
                  <a:schemeClr val="bg1"/>
                </a:solidFill>
                <a:latin typeface="+mj-lt"/>
              </a:rPr>
              <a:t>: Current fraud detection systems struggle with evolving fraud tactics and their complexity.</a:t>
            </a:r>
          </a:p>
          <a:p>
            <a:pPr>
              <a:lnSpc>
                <a:spcPct val="110000"/>
              </a:lnSpc>
            </a:pPr>
            <a:r>
              <a:rPr lang="en-US" sz="1800" b="1">
                <a:highlight>
                  <a:srgbClr val="FFFF00"/>
                </a:highlight>
                <a:latin typeface="+mj-lt"/>
              </a:rPr>
              <a:t>Innovative Approach</a:t>
            </a:r>
            <a:r>
              <a:rPr lang="en-US" sz="1800">
                <a:solidFill>
                  <a:schemeClr val="bg1"/>
                </a:solidFill>
                <a:latin typeface="+mj-lt"/>
              </a:rPr>
              <a:t>: Integrating geospatial analysis with traditional methods for improved fraud detection.</a:t>
            </a:r>
          </a:p>
          <a:p>
            <a:pPr>
              <a:lnSpc>
                <a:spcPct val="110000"/>
              </a:lnSpc>
            </a:pPr>
            <a:endParaRPr lang="en-US" sz="1800">
              <a:solidFill>
                <a:schemeClr val="bg1"/>
              </a:solidFill>
              <a:latin typeface="+mj-lt"/>
            </a:endParaRPr>
          </a:p>
          <a:p>
            <a:pPr>
              <a:lnSpc>
                <a:spcPct val="110000"/>
              </a:lnSpc>
            </a:pPr>
            <a:r>
              <a:rPr lang="en-US" sz="1800" b="1">
                <a:highlight>
                  <a:srgbClr val="FFFF00"/>
                </a:highlight>
                <a:latin typeface="+mj-lt"/>
              </a:rPr>
              <a:t>Key Differentiators</a:t>
            </a:r>
            <a:r>
              <a:rPr lang="en-US" sz="1800">
                <a:solidFill>
                  <a:schemeClr val="bg1"/>
                </a:solidFill>
                <a:latin typeface="+mj-lt"/>
              </a:rPr>
              <a:t>:</a:t>
            </a:r>
          </a:p>
          <a:p>
            <a:pPr>
              <a:lnSpc>
                <a:spcPct val="110000"/>
              </a:lnSpc>
            </a:pPr>
            <a:r>
              <a:rPr lang="en-US" sz="1800" b="1">
                <a:solidFill>
                  <a:schemeClr val="bg1"/>
                </a:solidFill>
                <a:latin typeface="+mj-lt"/>
              </a:rPr>
              <a:t>Geographic Insights</a:t>
            </a:r>
            <a:r>
              <a:rPr lang="en-US" sz="1800">
                <a:solidFill>
                  <a:schemeClr val="bg1"/>
                </a:solidFill>
                <a:latin typeface="+mj-lt"/>
              </a:rPr>
              <a:t>: Identifies high-risk areas through spatial transaction analysis.</a:t>
            </a:r>
          </a:p>
          <a:p>
            <a:pPr>
              <a:lnSpc>
                <a:spcPct val="110000"/>
              </a:lnSpc>
            </a:pPr>
            <a:r>
              <a:rPr lang="en-US" sz="1800" b="1">
                <a:solidFill>
                  <a:schemeClr val="bg1"/>
                </a:solidFill>
                <a:latin typeface="+mj-lt"/>
              </a:rPr>
              <a:t>Enhanced Detection</a:t>
            </a:r>
            <a:r>
              <a:rPr lang="en-US" sz="1800">
                <a:solidFill>
                  <a:schemeClr val="bg1"/>
                </a:solidFill>
                <a:latin typeface="+mj-lt"/>
              </a:rPr>
              <a:t>: Combines transactional and geographic data to improve accuracy.</a:t>
            </a:r>
          </a:p>
          <a:p>
            <a:pPr>
              <a:lnSpc>
                <a:spcPct val="110000"/>
              </a:lnSpc>
            </a:pPr>
            <a:r>
              <a:rPr lang="en-US" sz="1800" b="1">
                <a:solidFill>
                  <a:schemeClr val="bg1"/>
                </a:solidFill>
                <a:latin typeface="+mj-lt"/>
              </a:rPr>
              <a:t>Targeted Prevention</a:t>
            </a:r>
            <a:r>
              <a:rPr lang="en-US" sz="1800">
                <a:solidFill>
                  <a:schemeClr val="bg1"/>
                </a:solidFill>
                <a:latin typeface="+mj-lt"/>
              </a:rPr>
              <a:t>: Delivers region-specific anti-fraud strategies for financial institutions.</a:t>
            </a:r>
          </a:p>
        </p:txBody>
      </p:sp>
      <p:pic>
        <p:nvPicPr>
          <p:cNvPr id="5" name="Picture 4" descr="A credit card and a pen&#10;&#10;Description automatically generated">
            <a:extLst>
              <a:ext uri="{FF2B5EF4-FFF2-40B4-BE49-F238E27FC236}">
                <a16:creationId xmlns:a16="http://schemas.microsoft.com/office/drawing/2014/main" id="{2D86405F-38A8-155F-9ABD-6C9816A12F8F}"/>
              </a:ext>
            </a:extLst>
          </p:cNvPr>
          <p:cNvPicPr>
            <a:picLocks noChangeAspect="1"/>
          </p:cNvPicPr>
          <p:nvPr/>
        </p:nvPicPr>
        <p:blipFill rotWithShape="1">
          <a:blip r:embed="rId2">
            <a:extLst>
              <a:ext uri="{28A0092B-C50C-407E-A947-70E740481C1C}">
                <a14:useLocalDpi xmlns:a14="http://schemas.microsoft.com/office/drawing/2010/main" val="0"/>
              </a:ext>
            </a:extLst>
          </a:blip>
          <a:srcRect l="5471" r="5460"/>
          <a:stretch/>
        </p:blipFill>
        <p:spPr>
          <a:xfrm>
            <a:off x="6083644" y="10"/>
            <a:ext cx="6108356" cy="6857990"/>
          </a:xfrm>
          <a:prstGeom prst="rect">
            <a:avLst/>
          </a:prstGeom>
        </p:spPr>
      </p:pic>
    </p:spTree>
    <p:extLst>
      <p:ext uri="{BB962C8B-B14F-4D97-AF65-F5344CB8AC3E}">
        <p14:creationId xmlns:p14="http://schemas.microsoft.com/office/powerpoint/2010/main" val="1239220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90EB-C79D-7EF8-96D6-817AB37363F5}"/>
              </a:ext>
            </a:extLst>
          </p:cNvPr>
          <p:cNvSpPr>
            <a:spLocks noGrp="1"/>
          </p:cNvSpPr>
          <p:nvPr>
            <p:ph type="title"/>
          </p:nvPr>
        </p:nvSpPr>
        <p:spPr/>
        <p:txBody>
          <a:bodyPr/>
          <a:lstStyle/>
          <a:p>
            <a:r>
              <a:rPr lang="en-US" dirty="0"/>
              <a:t>GRADIENT BOOST (PR)</a:t>
            </a:r>
          </a:p>
        </p:txBody>
      </p:sp>
      <p:pic>
        <p:nvPicPr>
          <p:cNvPr id="3074" name="Picture 2">
            <a:extLst>
              <a:ext uri="{FF2B5EF4-FFF2-40B4-BE49-F238E27FC236}">
                <a16:creationId xmlns:a16="http://schemas.microsoft.com/office/drawing/2014/main" id="{96E99499-2CAD-EB30-B774-5633D729AEC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894"/>
          <a:stretch/>
        </p:blipFill>
        <p:spPr bwMode="auto">
          <a:xfrm>
            <a:off x="6282812" y="2678285"/>
            <a:ext cx="4921816" cy="38145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E83C3D4-D4EB-48BB-CE49-47FBA4A54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352" y="2672497"/>
            <a:ext cx="3722280" cy="382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481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1DC4-C14E-C5FC-74DD-7C0BADAA077A}"/>
              </a:ext>
            </a:extLst>
          </p:cNvPr>
          <p:cNvSpPr>
            <a:spLocks noGrp="1"/>
          </p:cNvSpPr>
          <p:nvPr>
            <p:ph type="title"/>
          </p:nvPr>
        </p:nvSpPr>
        <p:spPr/>
        <p:txBody>
          <a:bodyPr>
            <a:normAutofit/>
          </a:bodyPr>
          <a:lstStyle/>
          <a:p>
            <a:r>
              <a:rPr lang="en-US"/>
              <a:t>AREA UNDER PRECISION-RECALL</a:t>
            </a:r>
          </a:p>
        </p:txBody>
      </p:sp>
      <p:pic>
        <p:nvPicPr>
          <p:cNvPr id="1026" name="Picture 2">
            <a:extLst>
              <a:ext uri="{FF2B5EF4-FFF2-40B4-BE49-F238E27FC236}">
                <a16:creationId xmlns:a16="http://schemas.microsoft.com/office/drawing/2014/main" id="{6032ECA4-7587-3D58-024B-E4154948E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1" y="2965031"/>
            <a:ext cx="3814755" cy="30197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70D1EB3-F018-53E7-EFB0-81FCD63DB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4615" y="2965031"/>
            <a:ext cx="3814755" cy="30197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D710BE9-4C4F-EC7E-B333-75E435320D87}"/>
              </a:ext>
            </a:extLst>
          </p:cNvPr>
          <p:cNvPicPr>
            <a:picLocks noChangeAspect="1"/>
          </p:cNvPicPr>
          <p:nvPr/>
        </p:nvPicPr>
        <p:blipFill>
          <a:blip r:embed="rId4"/>
          <a:stretch>
            <a:fillRect/>
          </a:stretch>
        </p:blipFill>
        <p:spPr>
          <a:xfrm>
            <a:off x="31731" y="6124195"/>
            <a:ext cx="5439534" cy="485843"/>
          </a:xfrm>
          <a:prstGeom prst="rect">
            <a:avLst/>
          </a:prstGeom>
        </p:spPr>
      </p:pic>
      <p:pic>
        <p:nvPicPr>
          <p:cNvPr id="1032" name="Picture 8">
            <a:extLst>
              <a:ext uri="{FF2B5EF4-FFF2-40B4-BE49-F238E27FC236}">
                <a16:creationId xmlns:a16="http://schemas.microsoft.com/office/drawing/2014/main" id="{4C7700C9-5286-00CE-E9E4-B4511457A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173" y="2965031"/>
            <a:ext cx="3814755" cy="30197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FD24371-DF5D-2689-A6E1-2B9FB057D061}"/>
              </a:ext>
            </a:extLst>
          </p:cNvPr>
          <p:cNvPicPr>
            <a:picLocks noChangeAspect="1"/>
          </p:cNvPicPr>
          <p:nvPr/>
        </p:nvPicPr>
        <p:blipFill>
          <a:blip r:embed="rId6"/>
          <a:stretch>
            <a:fillRect/>
          </a:stretch>
        </p:blipFill>
        <p:spPr>
          <a:xfrm>
            <a:off x="2309284" y="2412504"/>
            <a:ext cx="7573432" cy="552527"/>
          </a:xfrm>
          <a:prstGeom prst="rect">
            <a:avLst/>
          </a:prstGeom>
        </p:spPr>
      </p:pic>
      <p:pic>
        <p:nvPicPr>
          <p:cNvPr id="20" name="Picture 19">
            <a:extLst>
              <a:ext uri="{FF2B5EF4-FFF2-40B4-BE49-F238E27FC236}">
                <a16:creationId xmlns:a16="http://schemas.microsoft.com/office/drawing/2014/main" id="{B3CDAEB1-349D-81E2-F0CE-895507DF2C53}"/>
              </a:ext>
            </a:extLst>
          </p:cNvPr>
          <p:cNvPicPr>
            <a:picLocks noChangeAspect="1"/>
          </p:cNvPicPr>
          <p:nvPr/>
        </p:nvPicPr>
        <p:blipFill>
          <a:blip r:embed="rId7"/>
          <a:stretch>
            <a:fillRect/>
          </a:stretch>
        </p:blipFill>
        <p:spPr>
          <a:xfrm>
            <a:off x="9004313" y="6359506"/>
            <a:ext cx="2915057" cy="266737"/>
          </a:xfrm>
          <a:prstGeom prst="rect">
            <a:avLst/>
          </a:prstGeom>
        </p:spPr>
      </p:pic>
      <p:pic>
        <p:nvPicPr>
          <p:cNvPr id="22" name="Picture 21">
            <a:extLst>
              <a:ext uri="{FF2B5EF4-FFF2-40B4-BE49-F238E27FC236}">
                <a16:creationId xmlns:a16="http://schemas.microsoft.com/office/drawing/2014/main" id="{E42301C0-7E89-09ED-8652-CAFD6C265625}"/>
              </a:ext>
            </a:extLst>
          </p:cNvPr>
          <p:cNvPicPr>
            <a:picLocks noChangeAspect="1"/>
          </p:cNvPicPr>
          <p:nvPr/>
        </p:nvPicPr>
        <p:blipFill>
          <a:blip r:embed="rId8"/>
          <a:stretch>
            <a:fillRect/>
          </a:stretch>
        </p:blipFill>
        <p:spPr>
          <a:xfrm>
            <a:off x="7107987" y="5984815"/>
            <a:ext cx="4811383" cy="384569"/>
          </a:xfrm>
          <a:prstGeom prst="rect">
            <a:avLst/>
          </a:prstGeom>
        </p:spPr>
      </p:pic>
    </p:spTree>
    <p:extLst>
      <p:ext uri="{BB962C8B-B14F-4D97-AF65-F5344CB8AC3E}">
        <p14:creationId xmlns:p14="http://schemas.microsoft.com/office/powerpoint/2010/main" val="1136385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502E26-4F2C-2CDB-0F6A-190C7E476CA6}"/>
              </a:ext>
            </a:extLst>
          </p:cNvPr>
          <p:cNvPicPr>
            <a:picLocks noChangeAspect="1"/>
          </p:cNvPicPr>
          <p:nvPr/>
        </p:nvPicPr>
        <p:blipFill>
          <a:blip r:embed="rId2"/>
          <a:stretch>
            <a:fillRect/>
          </a:stretch>
        </p:blipFill>
        <p:spPr>
          <a:xfrm>
            <a:off x="2921606" y="0"/>
            <a:ext cx="9270394" cy="2312969"/>
          </a:xfrm>
          <a:prstGeom prst="rect">
            <a:avLst/>
          </a:prstGeom>
        </p:spPr>
      </p:pic>
      <p:sp>
        <p:nvSpPr>
          <p:cNvPr id="2" name="Title 1">
            <a:extLst>
              <a:ext uri="{FF2B5EF4-FFF2-40B4-BE49-F238E27FC236}">
                <a16:creationId xmlns:a16="http://schemas.microsoft.com/office/drawing/2014/main" id="{8C351DC4-C14E-C5FC-74DD-7C0BADAA077A}"/>
              </a:ext>
            </a:extLst>
          </p:cNvPr>
          <p:cNvSpPr>
            <a:spLocks noGrp="1"/>
          </p:cNvSpPr>
          <p:nvPr>
            <p:ph type="title"/>
          </p:nvPr>
        </p:nvSpPr>
        <p:spPr>
          <a:xfrm>
            <a:off x="186813" y="7195"/>
            <a:ext cx="3254071" cy="1012262"/>
          </a:xfrm>
        </p:spPr>
        <p:txBody>
          <a:bodyPr>
            <a:normAutofit/>
          </a:bodyPr>
          <a:lstStyle/>
          <a:p>
            <a:r>
              <a:rPr lang="en-US"/>
              <a:t>RESULT</a:t>
            </a:r>
          </a:p>
        </p:txBody>
      </p:sp>
      <p:sp>
        <p:nvSpPr>
          <p:cNvPr id="5" name="Content Placeholder 3">
            <a:extLst>
              <a:ext uri="{FF2B5EF4-FFF2-40B4-BE49-F238E27FC236}">
                <a16:creationId xmlns:a16="http://schemas.microsoft.com/office/drawing/2014/main" id="{F8634F01-8A57-D4C0-2E0E-646CC15A59D3}"/>
              </a:ext>
            </a:extLst>
          </p:cNvPr>
          <p:cNvSpPr txBox="1">
            <a:spLocks/>
          </p:cNvSpPr>
          <p:nvPr/>
        </p:nvSpPr>
        <p:spPr>
          <a:xfrm>
            <a:off x="265470" y="2454377"/>
            <a:ext cx="5427407" cy="3956255"/>
          </a:xfrm>
          <a:prstGeom prst="rect">
            <a:avLst/>
          </a:prstGeom>
        </p:spPr>
        <p:txBody>
          <a:bodyPr>
            <a:normAutofit fontScale="70000" lnSpcReduction="2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latin typeface="+mj-lt"/>
              </a:rPr>
              <a:t>Why we got high accuracy</a:t>
            </a:r>
            <a:r>
              <a:rPr lang="en-US" dirty="0">
                <a:latin typeface="+mj-lt"/>
              </a:rPr>
              <a:t>:</a:t>
            </a:r>
          </a:p>
          <a:p>
            <a:pPr algn="just"/>
            <a:r>
              <a:rPr lang="en-US" b="1" dirty="0">
                <a:latin typeface="+mj-lt"/>
              </a:rPr>
              <a:t>Class Imbalance</a:t>
            </a:r>
            <a:r>
              <a:rPr lang="en-US" dirty="0">
                <a:latin typeface="+mj-lt"/>
              </a:rPr>
              <a:t>: Addressed through balancing techniques like oversampling.</a:t>
            </a:r>
          </a:p>
          <a:p>
            <a:pPr algn="just"/>
            <a:r>
              <a:rPr lang="en-US" b="1" dirty="0">
                <a:latin typeface="+mj-lt"/>
              </a:rPr>
              <a:t>Feature Relevance</a:t>
            </a:r>
            <a:r>
              <a:rPr lang="en-US" dirty="0">
                <a:latin typeface="+mj-lt"/>
              </a:rPr>
              <a:t>: Used feature engineering to boost model performance.</a:t>
            </a:r>
          </a:p>
          <a:p>
            <a:pPr algn="just"/>
            <a:r>
              <a:rPr lang="en-US" b="1" dirty="0">
                <a:latin typeface="+mj-lt"/>
              </a:rPr>
              <a:t>Overfitting/Underfitting</a:t>
            </a:r>
            <a:r>
              <a:rPr lang="en-US" dirty="0">
                <a:latin typeface="+mj-lt"/>
              </a:rPr>
              <a:t>: Applied regularization and cross-validation to avoid both.</a:t>
            </a:r>
          </a:p>
          <a:p>
            <a:pPr algn="just"/>
            <a:r>
              <a:rPr lang="en-US" b="1" dirty="0">
                <a:latin typeface="+mj-lt"/>
              </a:rPr>
              <a:t>Data Quality</a:t>
            </a:r>
            <a:r>
              <a:rPr lang="en-US" dirty="0">
                <a:latin typeface="+mj-lt"/>
              </a:rPr>
              <a:t>: Ensured data is clean and consistent.</a:t>
            </a:r>
          </a:p>
          <a:p>
            <a:pPr algn="just"/>
            <a:r>
              <a:rPr lang="en-US" b="1" dirty="0">
                <a:latin typeface="+mj-lt"/>
              </a:rPr>
              <a:t>Algorithm Limitations</a:t>
            </a:r>
            <a:r>
              <a:rPr lang="en-US" dirty="0">
                <a:latin typeface="+mj-lt"/>
              </a:rPr>
              <a:t>: Considered ensemble models for broader coverage.</a:t>
            </a:r>
          </a:p>
          <a:p>
            <a:pPr algn="just"/>
            <a:r>
              <a:rPr lang="en-US" b="1" dirty="0">
                <a:latin typeface="+mj-lt"/>
              </a:rPr>
              <a:t>Model Tuning</a:t>
            </a:r>
            <a:r>
              <a:rPr lang="en-US" dirty="0">
                <a:latin typeface="+mj-lt"/>
              </a:rPr>
              <a:t>: Optimized hyperparameters for better results.</a:t>
            </a:r>
          </a:p>
          <a:p>
            <a:pPr algn="just"/>
            <a:r>
              <a:rPr lang="en-US" b="1" dirty="0">
                <a:latin typeface="+mj-lt"/>
              </a:rPr>
              <a:t>External Factors</a:t>
            </a:r>
            <a:r>
              <a:rPr lang="en-US" dirty="0">
                <a:latin typeface="+mj-lt"/>
              </a:rPr>
              <a:t>: Adapted to changes in trends and environment.</a:t>
            </a:r>
          </a:p>
          <a:p>
            <a:endParaRPr lang="en-US" dirty="0"/>
          </a:p>
        </p:txBody>
      </p:sp>
      <p:sp>
        <p:nvSpPr>
          <p:cNvPr id="7" name="Content Placeholder 3">
            <a:extLst>
              <a:ext uri="{FF2B5EF4-FFF2-40B4-BE49-F238E27FC236}">
                <a16:creationId xmlns:a16="http://schemas.microsoft.com/office/drawing/2014/main" id="{A72DC680-C04C-21C5-20ED-8476EB5AE969}"/>
              </a:ext>
            </a:extLst>
          </p:cNvPr>
          <p:cNvSpPr txBox="1">
            <a:spLocks/>
          </p:cNvSpPr>
          <p:nvPr/>
        </p:nvSpPr>
        <p:spPr>
          <a:xfrm>
            <a:off x="6095999" y="2454377"/>
            <a:ext cx="5427407" cy="3956255"/>
          </a:xfrm>
          <a:prstGeom prst="rect">
            <a:avLst/>
          </a:prstGeom>
        </p:spPr>
        <p:txBody>
          <a:bodyPr>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latin typeface="+mj-lt"/>
              </a:rPr>
              <a:t>Way to Improve Low Precision</a:t>
            </a:r>
            <a:r>
              <a:rPr lang="en-US" sz="1400" dirty="0">
                <a:latin typeface="+mj-lt"/>
              </a:rPr>
              <a:t>:</a:t>
            </a:r>
          </a:p>
          <a:p>
            <a:pPr algn="just"/>
            <a:r>
              <a:rPr lang="en-US" sz="1400" b="1" dirty="0">
                <a:latin typeface="+mj-lt"/>
              </a:rPr>
              <a:t>Precision-Recall Balance</a:t>
            </a:r>
            <a:r>
              <a:rPr lang="en-US" sz="1400" dirty="0">
                <a:latin typeface="+mj-lt"/>
              </a:rPr>
              <a:t>: Adjusting the threshold can help to find a better balance between precision and recall. A higher threshold may decrease recall but increase precision, and vice versa. You can use precision-recall curves to find the optimal threshold for your specific use case.</a:t>
            </a:r>
          </a:p>
          <a:p>
            <a:pPr algn="just"/>
            <a:r>
              <a:rPr lang="en-US" sz="1400" b="1" dirty="0">
                <a:latin typeface="+mj-lt"/>
              </a:rPr>
              <a:t>Trade-off Tuning</a:t>
            </a:r>
            <a:r>
              <a:rPr lang="en-US" sz="1400" dirty="0">
                <a:latin typeface="+mj-lt"/>
              </a:rPr>
              <a:t>: By raising the threshold, you can make the model more conservative in predicting fraud; it will only predict fraud when it is more certain. This can reduce the number of false positives (i.e., transactions that are predicted as fraud but are actually legitimate), thereby increasing precision.</a:t>
            </a:r>
          </a:p>
          <a:p>
            <a:endParaRPr lang="en-US" sz="1400" dirty="0"/>
          </a:p>
        </p:txBody>
      </p:sp>
    </p:spTree>
    <p:extLst>
      <p:ext uri="{BB962C8B-B14F-4D97-AF65-F5344CB8AC3E}">
        <p14:creationId xmlns:p14="http://schemas.microsoft.com/office/powerpoint/2010/main" val="3207976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FE07C6A-1990-F14C-3E7A-A4005AD50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6641"/>
            <a:ext cx="7828526" cy="520135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6F2CEA1-706D-8D62-A0EC-1712EADD2335}"/>
              </a:ext>
            </a:extLst>
          </p:cNvPr>
          <p:cNvSpPr txBox="1">
            <a:spLocks/>
          </p:cNvSpPr>
          <p:nvPr/>
        </p:nvSpPr>
        <p:spPr>
          <a:xfrm>
            <a:off x="8042788" y="1759976"/>
            <a:ext cx="3726426" cy="4109882"/>
          </a:xfrm>
          <a:prstGeom prst="rect">
            <a:avLst/>
          </a:prstGeom>
        </p:spPr>
        <p:txBody>
          <a:bodyPr>
            <a:normAutofit fontScale="62500" lnSpcReduction="2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Logistic Regression</a:t>
            </a:r>
            <a:r>
              <a:rPr lang="en-US" dirty="0">
                <a:latin typeface="+mj-lt"/>
              </a:rPr>
              <a:t>:</a:t>
            </a:r>
          </a:p>
          <a:p>
            <a:pPr marL="342900" indent="-342900">
              <a:buFont typeface="Arial" panose="020B0604020202020204" pitchFamily="34" charset="0"/>
              <a:buChar char="•"/>
            </a:pPr>
            <a:r>
              <a:rPr lang="en-US" dirty="0">
                <a:latin typeface="+mj-lt"/>
              </a:rPr>
              <a:t>High recall and AUROC, but low precision, F1 score, and AUPRC.</a:t>
            </a:r>
          </a:p>
          <a:p>
            <a:r>
              <a:rPr lang="en-US" b="1" dirty="0">
                <a:latin typeface="+mj-lt"/>
              </a:rPr>
              <a:t>Random Forest</a:t>
            </a:r>
            <a:r>
              <a:rPr lang="en-US" dirty="0">
                <a:latin typeface="+mj-lt"/>
              </a:rPr>
              <a:t>:</a:t>
            </a:r>
          </a:p>
          <a:p>
            <a:pPr marL="342900" indent="-342900">
              <a:buFont typeface="Arial" panose="020B0604020202020204" pitchFamily="34" charset="0"/>
              <a:buChar char="•"/>
            </a:pPr>
            <a:r>
              <a:rPr lang="en-US" dirty="0">
                <a:latin typeface="+mj-lt"/>
              </a:rPr>
              <a:t>Good balance across metrics, with strong AUROC and accuracy.</a:t>
            </a:r>
          </a:p>
          <a:p>
            <a:r>
              <a:rPr lang="en-US" b="1" dirty="0">
                <a:latin typeface="+mj-lt"/>
              </a:rPr>
              <a:t>Gradient Boosting Trees</a:t>
            </a:r>
            <a:r>
              <a:rPr lang="en-US" dirty="0">
                <a:latin typeface="+mj-lt"/>
              </a:rPr>
              <a:t>:</a:t>
            </a:r>
          </a:p>
          <a:p>
            <a:pPr marL="342900" indent="-342900">
              <a:buFont typeface="Arial" panose="020B0604020202020204" pitchFamily="34" charset="0"/>
              <a:buChar char="•"/>
            </a:pPr>
            <a:r>
              <a:rPr lang="en-US" dirty="0">
                <a:latin typeface="+mj-lt"/>
              </a:rPr>
              <a:t>High recall and accuracy, but lower precision and AUROC than Random Forest.</a:t>
            </a:r>
          </a:p>
          <a:p>
            <a:r>
              <a:rPr lang="en-US" b="1" dirty="0">
                <a:latin typeface="+mj-lt"/>
              </a:rPr>
              <a:t>Decision Trees</a:t>
            </a:r>
            <a:r>
              <a:rPr lang="en-US" dirty="0">
                <a:latin typeface="+mj-lt"/>
              </a:rPr>
              <a:t>:</a:t>
            </a:r>
          </a:p>
          <a:p>
            <a:pPr marL="342900" indent="-342900">
              <a:buFont typeface="Arial" panose="020B0604020202020204" pitchFamily="34" charset="0"/>
              <a:buChar char="•"/>
            </a:pPr>
            <a:r>
              <a:rPr lang="en-US" dirty="0">
                <a:latin typeface="+mj-lt"/>
              </a:rPr>
              <a:t>Moderate scores across the board, with lower AUROC and AUPRC.</a:t>
            </a:r>
          </a:p>
          <a:p>
            <a:r>
              <a:rPr lang="en-US" dirty="0">
                <a:latin typeface="+mj-lt"/>
              </a:rPr>
              <a:t>Each model has strengths and trade-offs, highlighting the importance of selecting a model based on key metrics.</a:t>
            </a:r>
          </a:p>
        </p:txBody>
      </p:sp>
      <p:sp>
        <p:nvSpPr>
          <p:cNvPr id="2" name="Rectangle 1">
            <a:extLst>
              <a:ext uri="{FF2B5EF4-FFF2-40B4-BE49-F238E27FC236}">
                <a16:creationId xmlns:a16="http://schemas.microsoft.com/office/drawing/2014/main" id="{65BFC95A-3106-F600-9BB9-CF2FB86C71CE}"/>
              </a:ext>
            </a:extLst>
          </p:cNvPr>
          <p:cNvSpPr/>
          <p:nvPr/>
        </p:nvSpPr>
        <p:spPr>
          <a:xfrm>
            <a:off x="0" y="0"/>
            <a:ext cx="12192000" cy="1656641"/>
          </a:xfrm>
          <a:prstGeom prst="rect">
            <a:avLst/>
          </a:prstGeom>
          <a:solidFill>
            <a:schemeClr val="tx2"/>
          </a:solidFill>
          <a:ln>
            <a:solidFill>
              <a:srgbClr val="4659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E8D9483-DB08-9223-FA86-79EA799C70AB}"/>
              </a:ext>
            </a:extLst>
          </p:cNvPr>
          <p:cNvSpPr txBox="1">
            <a:spLocks/>
          </p:cNvSpPr>
          <p:nvPr/>
        </p:nvSpPr>
        <p:spPr>
          <a:xfrm>
            <a:off x="484552" y="304800"/>
            <a:ext cx="7263267" cy="855407"/>
          </a:xfrm>
          <a:prstGeom prst="rect">
            <a:avLst/>
          </a:prstGeom>
        </p:spPr>
        <p:txBody>
          <a:bodyPr>
            <a:normAutofit fontScale="97500" lnSpcReduction="1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dirty="0"/>
              <a:t>MODEL COMPARISON</a:t>
            </a:r>
          </a:p>
        </p:txBody>
      </p:sp>
    </p:spTree>
    <p:extLst>
      <p:ext uri="{BB962C8B-B14F-4D97-AF65-F5344CB8AC3E}">
        <p14:creationId xmlns:p14="http://schemas.microsoft.com/office/powerpoint/2010/main" val="450473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8722-64BF-1B99-0FDA-B36B058776DA}"/>
              </a:ext>
            </a:extLst>
          </p:cNvPr>
          <p:cNvSpPr>
            <a:spLocks noGrp="1"/>
          </p:cNvSpPr>
          <p:nvPr>
            <p:ph type="title"/>
          </p:nvPr>
        </p:nvSpPr>
        <p:spPr/>
        <p:txBody>
          <a:bodyPr/>
          <a:lstStyle/>
          <a:p>
            <a:r>
              <a:rPr lang="en-US"/>
              <a:t>CONCLUSIONS</a:t>
            </a:r>
          </a:p>
        </p:txBody>
      </p:sp>
      <p:sp>
        <p:nvSpPr>
          <p:cNvPr id="3" name="Content Placeholder 2">
            <a:extLst>
              <a:ext uri="{FF2B5EF4-FFF2-40B4-BE49-F238E27FC236}">
                <a16:creationId xmlns:a16="http://schemas.microsoft.com/office/drawing/2014/main" id="{EBB962EA-FFFE-A231-3F26-A3CA5B826C68}"/>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a:latin typeface="+mj-lt"/>
              </a:rPr>
              <a:t>New York, Philadelphia &amp; Texas Occupy top 3 positions where Fraud Transactions happened more in number.</a:t>
            </a:r>
          </a:p>
          <a:p>
            <a:pPr marL="342900" indent="-342900">
              <a:buFont typeface="Arial" panose="020B0604020202020204" pitchFamily="34" charset="0"/>
              <a:buChar char="•"/>
            </a:pPr>
            <a:r>
              <a:rPr lang="en-US">
                <a:latin typeface="+mj-lt"/>
              </a:rPr>
              <a:t>Fraudulent Transactions are recorded more with people working as Science Writer’s.</a:t>
            </a:r>
          </a:p>
          <a:p>
            <a:pPr marL="342900" indent="-342900">
              <a:buFont typeface="Arial" panose="020B0604020202020204" pitchFamily="34" charset="0"/>
              <a:buChar char="•"/>
            </a:pPr>
            <a:r>
              <a:rPr lang="en-US">
                <a:latin typeface="+mj-lt"/>
              </a:rPr>
              <a:t>Fraudulent Transactions are mostly recorded in month of August</a:t>
            </a:r>
          </a:p>
          <a:p>
            <a:pPr marL="342900" indent="-342900">
              <a:buFont typeface="Arial" panose="020B0604020202020204" pitchFamily="34" charset="0"/>
              <a:buChar char="•"/>
            </a:pPr>
            <a:r>
              <a:rPr lang="en-US">
                <a:latin typeface="+mj-lt"/>
              </a:rPr>
              <a:t>Fraudulent Transactions are mostly recorded for online shopping when it comes to merchant category.</a:t>
            </a:r>
          </a:p>
          <a:p>
            <a:pPr marL="342900" indent="-342900">
              <a:buFont typeface="Arial" panose="020B0604020202020204" pitchFamily="34" charset="0"/>
              <a:buChar char="•"/>
            </a:pPr>
            <a:r>
              <a:rPr lang="en-US">
                <a:latin typeface="+mj-lt"/>
              </a:rPr>
              <a:t>The average Fraudulent transaction amount is above 500$.</a:t>
            </a:r>
          </a:p>
          <a:p>
            <a:pPr marL="342900" indent="-342900">
              <a:buFont typeface="Arial" panose="020B0604020202020204" pitchFamily="34" charset="0"/>
              <a:buChar char="•"/>
            </a:pPr>
            <a:r>
              <a:rPr lang="en-US">
                <a:latin typeface="+mj-lt"/>
              </a:rPr>
              <a:t>Females have faced more fraudulent transactions with their cards compared to males.</a:t>
            </a:r>
          </a:p>
        </p:txBody>
      </p:sp>
    </p:spTree>
    <p:extLst>
      <p:ext uri="{BB962C8B-B14F-4D97-AF65-F5344CB8AC3E}">
        <p14:creationId xmlns:p14="http://schemas.microsoft.com/office/powerpoint/2010/main" val="303973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51EA1-8A27-737C-EC56-867066E4D9DD}"/>
              </a:ext>
            </a:extLst>
          </p:cNvPr>
          <p:cNvSpPr txBox="1"/>
          <p:nvPr/>
        </p:nvSpPr>
        <p:spPr>
          <a:xfrm>
            <a:off x="484551" y="330584"/>
            <a:ext cx="5237823" cy="707886"/>
          </a:xfrm>
          <a:prstGeom prst="rect">
            <a:avLst/>
          </a:prstGeom>
          <a:noFill/>
        </p:spPr>
        <p:txBody>
          <a:bodyPr wrap="square" rtlCol="0">
            <a:spAutoFit/>
          </a:bodyPr>
          <a:lstStyle/>
          <a:p>
            <a:r>
              <a:rPr lang="en-US" sz="4000">
                <a:latin typeface="+mj-lt"/>
                <a:ea typeface="+mj-ea"/>
                <a:cs typeface="+mj-cs"/>
              </a:rPr>
              <a:t>ACKNOWLEDGEMENT</a:t>
            </a:r>
          </a:p>
        </p:txBody>
      </p:sp>
      <p:sp>
        <p:nvSpPr>
          <p:cNvPr id="4" name="Title 1">
            <a:extLst>
              <a:ext uri="{FF2B5EF4-FFF2-40B4-BE49-F238E27FC236}">
                <a16:creationId xmlns:a16="http://schemas.microsoft.com/office/drawing/2014/main" id="{673311B3-2D69-2331-57AE-E89476805BCC}"/>
              </a:ext>
            </a:extLst>
          </p:cNvPr>
          <p:cNvSpPr txBox="1">
            <a:spLocks/>
          </p:cNvSpPr>
          <p:nvPr/>
        </p:nvSpPr>
        <p:spPr>
          <a:xfrm>
            <a:off x="484551" y="2609058"/>
            <a:ext cx="3271372" cy="704413"/>
          </a:xfrm>
          <a:prstGeom prst="rect">
            <a:avLst/>
          </a:prstGeom>
        </p:spPr>
        <p:txBody>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r>
              <a:rPr lang="en-US" sz="3600">
                <a:solidFill>
                  <a:schemeClr val="tx1"/>
                </a:solidFill>
              </a:rPr>
              <a:t>REFERENCES</a:t>
            </a:r>
          </a:p>
        </p:txBody>
      </p:sp>
      <p:sp>
        <p:nvSpPr>
          <p:cNvPr id="5" name="Content Placeholder 2">
            <a:extLst>
              <a:ext uri="{FF2B5EF4-FFF2-40B4-BE49-F238E27FC236}">
                <a16:creationId xmlns:a16="http://schemas.microsoft.com/office/drawing/2014/main" id="{B9F1ACE2-5EAC-BE49-34E7-59E5E4FA7ABF}"/>
              </a:ext>
            </a:extLst>
          </p:cNvPr>
          <p:cNvSpPr txBox="1">
            <a:spLocks/>
          </p:cNvSpPr>
          <p:nvPr/>
        </p:nvSpPr>
        <p:spPr>
          <a:xfrm>
            <a:off x="484551" y="3429000"/>
            <a:ext cx="10869248" cy="2863645"/>
          </a:xfrm>
          <a:prstGeom prst="rect">
            <a:avLst/>
          </a:prstGeom>
        </p:spPr>
        <p:txBody>
          <a:bodyPr>
            <a:normAutofit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solidFill>
                  <a:srgbClr val="000000"/>
                </a:solidFill>
                <a:latin typeface="+mj-lt"/>
              </a:rPr>
              <a:t>[1] A review of credit card fraud detection using Machine Learning techniques | IEEE conference publication | IEEE Xplore. (n.d.). </a:t>
            </a:r>
            <a:r>
              <a:rPr lang="en-US" sz="1600">
                <a:solidFill>
                  <a:srgbClr val="0000FF"/>
                </a:solidFill>
                <a:latin typeface="+mj-lt"/>
                <a:hlinkClick r:id="rId2"/>
              </a:rPr>
              <a:t>https://ieeexplore.ieee.org/document/9365916</a:t>
            </a:r>
            <a:endParaRPr lang="en-US" sz="1600">
              <a:solidFill>
                <a:srgbClr val="0000FF"/>
              </a:solidFill>
              <a:latin typeface="+mj-lt"/>
            </a:endParaRPr>
          </a:p>
          <a:p>
            <a:r>
              <a:rPr lang="en-US" sz="1600">
                <a:solidFill>
                  <a:srgbClr val="000000"/>
                </a:solidFill>
                <a:latin typeface="+mj-lt"/>
              </a:rPr>
              <a:t>[2] real-time credit card fraud detection using streaming analytics. (n.d.-b). </a:t>
            </a:r>
            <a:r>
              <a:rPr lang="en-US" sz="1600">
                <a:solidFill>
                  <a:srgbClr val="0000FF"/>
                </a:solidFill>
                <a:latin typeface="+mj-lt"/>
                <a:hlinkClick r:id="rId3"/>
              </a:rPr>
              <a:t>https://www.researchgate.net/publication/316530673_Realtime_credit_card_fraud_detection_using_Streaming_Analytics</a:t>
            </a:r>
            <a:endParaRPr lang="en-US" sz="1600">
              <a:solidFill>
                <a:srgbClr val="0000FF"/>
              </a:solidFill>
              <a:latin typeface="+mj-lt"/>
            </a:endParaRPr>
          </a:p>
          <a:p>
            <a:r>
              <a:rPr lang="en-US" sz="1600" b="1" u="sng">
                <a:latin typeface="+mj-lt"/>
              </a:rPr>
              <a:t>DATASET SOURCE</a:t>
            </a:r>
          </a:p>
          <a:p>
            <a:r>
              <a:rPr lang="en-US" sz="1600">
                <a:solidFill>
                  <a:srgbClr val="000000"/>
                </a:solidFill>
                <a:latin typeface="+mj-lt"/>
              </a:rPr>
              <a:t>[3] Credit Card Transactions Fraud Detection Dataset. (2020, August 5). </a:t>
            </a:r>
          </a:p>
          <a:p>
            <a:r>
              <a:rPr lang="en-US" sz="1600">
                <a:solidFill>
                  <a:srgbClr val="000000"/>
                </a:solidFill>
                <a:latin typeface="+mj-lt"/>
                <a:hlinkClick r:id="rId4"/>
              </a:rPr>
              <a:t>https://www.kaggle.com/datasets/kartik2112/fraud-detection/code</a:t>
            </a:r>
            <a:endParaRPr lang="en-US" sz="1600">
              <a:solidFill>
                <a:srgbClr val="000000"/>
              </a:solidFill>
              <a:latin typeface="+mj-lt"/>
            </a:endParaRPr>
          </a:p>
          <a:p>
            <a:endParaRPr lang="en-US" sz="1600">
              <a:solidFill>
                <a:srgbClr val="000000"/>
              </a:solidFill>
              <a:latin typeface="+mj-lt"/>
            </a:endParaRPr>
          </a:p>
          <a:p>
            <a:endParaRPr lang="en-US" sz="1600">
              <a:solidFill>
                <a:srgbClr val="000000"/>
              </a:solidFill>
              <a:latin typeface="+mj-lt"/>
            </a:endParaRPr>
          </a:p>
        </p:txBody>
      </p:sp>
      <p:sp>
        <p:nvSpPr>
          <p:cNvPr id="2" name="Content Placeholder 2">
            <a:extLst>
              <a:ext uri="{FF2B5EF4-FFF2-40B4-BE49-F238E27FC236}">
                <a16:creationId xmlns:a16="http://schemas.microsoft.com/office/drawing/2014/main" id="{185DC085-8175-B1F8-9689-0B34AA41CF5D}"/>
              </a:ext>
            </a:extLst>
          </p:cNvPr>
          <p:cNvSpPr txBox="1">
            <a:spLocks/>
          </p:cNvSpPr>
          <p:nvPr/>
        </p:nvSpPr>
        <p:spPr>
          <a:xfrm>
            <a:off x="484551" y="1053988"/>
            <a:ext cx="10675062" cy="1439541"/>
          </a:xfrm>
          <a:prstGeom prst="rect">
            <a:avLst/>
          </a:prstGeom>
        </p:spPr>
        <p:txBody>
          <a:bodyPr>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a:solidFill>
                  <a:srgbClr val="000000"/>
                </a:solidFill>
                <a:latin typeface="+mj-lt"/>
              </a:rPr>
              <a:t>We express our sincere gratitude to Dr. Liao </a:t>
            </a:r>
            <a:r>
              <a:rPr lang="en-US" sz="1600" err="1">
                <a:solidFill>
                  <a:srgbClr val="000000"/>
                </a:solidFill>
                <a:latin typeface="+mj-lt"/>
              </a:rPr>
              <a:t>Duoduo</a:t>
            </a:r>
            <a:r>
              <a:rPr lang="en-US" sz="1600">
                <a:solidFill>
                  <a:srgbClr val="000000"/>
                </a:solidFill>
                <a:latin typeface="+mj-lt"/>
              </a:rPr>
              <a:t> for her invaluable guidance and insightful feedback that significantly shaped our project. Her dedication to academic excellence greatly enhanced our experience. We are also grateful to our teaching assistant, Parth Manish Dalal, for his assistance and support throughout this project. Their combined efforts were crucial to our success.</a:t>
            </a:r>
          </a:p>
        </p:txBody>
      </p:sp>
    </p:spTree>
    <p:extLst>
      <p:ext uri="{BB962C8B-B14F-4D97-AF65-F5344CB8AC3E}">
        <p14:creationId xmlns:p14="http://schemas.microsoft.com/office/powerpoint/2010/main" val="117060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17ADF9C-7729-43E0-B44E-3392C2BD0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264CE6C-E4DD-47B0-947A-FE4B1135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B171A-55D9-6F7E-025E-219B3B5DE5F7}"/>
              </a:ext>
            </a:extLst>
          </p:cNvPr>
          <p:cNvSpPr>
            <a:spLocks noGrp="1"/>
          </p:cNvSpPr>
          <p:nvPr>
            <p:ph type="title"/>
          </p:nvPr>
        </p:nvSpPr>
        <p:spPr>
          <a:xfrm>
            <a:off x="484552" y="365125"/>
            <a:ext cx="5252571" cy="2766449"/>
          </a:xfrm>
        </p:spPr>
        <p:txBody>
          <a:bodyPr>
            <a:normAutofit/>
          </a:bodyPr>
          <a:lstStyle/>
          <a:p>
            <a:r>
              <a:rPr lang="en-US"/>
              <a:t>OBJECTIVES</a:t>
            </a:r>
          </a:p>
        </p:txBody>
      </p:sp>
      <p:pic>
        <p:nvPicPr>
          <p:cNvPr id="5" name="Picture 4" descr="A black and white logo with a dart in the center of a target&#10;&#10;Description automatically generated">
            <a:extLst>
              <a:ext uri="{FF2B5EF4-FFF2-40B4-BE49-F238E27FC236}">
                <a16:creationId xmlns:a16="http://schemas.microsoft.com/office/drawing/2014/main" id="{007905A7-790A-9B40-9F39-6D2C5F9B79CE}"/>
              </a:ext>
            </a:extLst>
          </p:cNvPr>
          <p:cNvPicPr>
            <a:picLocks noChangeAspect="1"/>
          </p:cNvPicPr>
          <p:nvPr/>
        </p:nvPicPr>
        <p:blipFill rotWithShape="1">
          <a:blip r:embed="rId2">
            <a:extLst>
              <a:ext uri="{28A0092B-C50C-407E-A947-70E740481C1C}">
                <a14:useLocalDpi xmlns:a14="http://schemas.microsoft.com/office/drawing/2010/main" val="0"/>
              </a:ext>
            </a:extLst>
          </a:blip>
          <a:srcRect t="25947" b="17803"/>
          <a:stretch/>
        </p:blipFill>
        <p:spPr>
          <a:xfrm>
            <a:off x="20" y="3429000"/>
            <a:ext cx="6095978" cy="3429000"/>
          </a:xfrm>
          <a:prstGeom prst="rect">
            <a:avLst/>
          </a:prstGeom>
        </p:spPr>
      </p:pic>
      <p:sp>
        <p:nvSpPr>
          <p:cNvPr id="3" name="Content Placeholder 2">
            <a:extLst>
              <a:ext uri="{FF2B5EF4-FFF2-40B4-BE49-F238E27FC236}">
                <a16:creationId xmlns:a16="http://schemas.microsoft.com/office/drawing/2014/main" id="{03FD7B94-0DE3-E15E-DE94-6C55190B3778}"/>
              </a:ext>
            </a:extLst>
          </p:cNvPr>
          <p:cNvSpPr>
            <a:spLocks noGrp="1"/>
          </p:cNvSpPr>
          <p:nvPr>
            <p:ph idx="1"/>
          </p:nvPr>
        </p:nvSpPr>
        <p:spPr>
          <a:xfrm>
            <a:off x="6523702" y="365125"/>
            <a:ext cx="4830097" cy="5811838"/>
          </a:xfrm>
        </p:spPr>
        <p:txBody>
          <a:bodyPr>
            <a:normAutofit/>
          </a:bodyPr>
          <a:lstStyle/>
          <a:p>
            <a:pPr>
              <a:lnSpc>
                <a:spcPct val="110000"/>
              </a:lnSpc>
            </a:pPr>
            <a:r>
              <a:rPr lang="en-US" b="1">
                <a:highlight>
                  <a:srgbClr val="FFFF00"/>
                </a:highlight>
                <a:latin typeface="+mj-lt"/>
              </a:rPr>
              <a:t>Primary Goal</a:t>
            </a:r>
            <a:r>
              <a:rPr lang="en-US">
                <a:latin typeface="+mj-lt"/>
              </a:rPr>
              <a:t>: Leverage geospatial analysis for more effective credit card fraud detection and prediction.</a:t>
            </a:r>
          </a:p>
          <a:p>
            <a:pPr>
              <a:lnSpc>
                <a:spcPct val="110000"/>
              </a:lnSpc>
            </a:pPr>
            <a:r>
              <a:rPr lang="en-US" b="1">
                <a:highlight>
                  <a:srgbClr val="FFFF00"/>
                </a:highlight>
                <a:latin typeface="+mj-lt"/>
              </a:rPr>
              <a:t>Objectives</a:t>
            </a:r>
            <a:r>
              <a:rPr lang="en-US">
                <a:latin typeface="+mj-lt"/>
              </a:rPr>
              <a:t>:</a:t>
            </a:r>
          </a:p>
          <a:p>
            <a:pPr marL="228600" indent="-228600">
              <a:lnSpc>
                <a:spcPct val="110000"/>
              </a:lnSpc>
              <a:buFont typeface="+mj-lt"/>
              <a:buAutoNum type="arabicPeriod"/>
            </a:pPr>
            <a:r>
              <a:rPr lang="en-US">
                <a:latin typeface="+mj-lt"/>
              </a:rPr>
              <a:t>Identify high-risk geographic regions for credit card fraud.</a:t>
            </a:r>
          </a:p>
          <a:p>
            <a:pPr marL="228600" indent="-228600">
              <a:lnSpc>
                <a:spcPct val="110000"/>
              </a:lnSpc>
              <a:buFont typeface="+mj-lt"/>
              <a:buAutoNum type="arabicPeriod"/>
            </a:pPr>
            <a:r>
              <a:rPr lang="en-US">
                <a:latin typeface="+mj-lt"/>
              </a:rPr>
              <a:t>Integrate geospatial data into existing fraud detection frameworks to enhance accuracy.</a:t>
            </a:r>
          </a:p>
          <a:p>
            <a:pPr marL="228600" indent="-228600">
              <a:lnSpc>
                <a:spcPct val="110000"/>
              </a:lnSpc>
              <a:buFont typeface="+mj-lt"/>
              <a:buAutoNum type="arabicPeriod"/>
            </a:pPr>
            <a:r>
              <a:rPr lang="en-US">
                <a:latin typeface="+mj-lt"/>
              </a:rPr>
              <a:t>Develop a comprehensive model using transactional and geographic data to pinpoint potential fraud.</a:t>
            </a:r>
          </a:p>
          <a:p>
            <a:pPr>
              <a:lnSpc>
                <a:spcPct val="110000"/>
              </a:lnSpc>
            </a:pPr>
            <a:r>
              <a:rPr lang="en-US" b="1">
                <a:highlight>
                  <a:srgbClr val="FFFF00"/>
                </a:highlight>
                <a:latin typeface="+mj-lt"/>
              </a:rPr>
              <a:t>Outcome</a:t>
            </a:r>
            <a:r>
              <a:rPr lang="en-US">
                <a:latin typeface="+mj-lt"/>
              </a:rPr>
              <a:t>: Provide financial institutions with advanced tools for improved fraud prevention and customer security.</a:t>
            </a:r>
          </a:p>
        </p:txBody>
      </p:sp>
    </p:spTree>
    <p:extLst>
      <p:ext uri="{BB962C8B-B14F-4D97-AF65-F5344CB8AC3E}">
        <p14:creationId xmlns:p14="http://schemas.microsoft.com/office/powerpoint/2010/main" val="1924347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79CB98-976B-40EA-81C0-E41C11E7A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0FC428-98F2-41B0-859F-EC3A5A41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53990-6CE2-6BB2-1548-94B891777956}"/>
              </a:ext>
            </a:extLst>
          </p:cNvPr>
          <p:cNvSpPr>
            <a:spLocks noGrp="1"/>
          </p:cNvSpPr>
          <p:nvPr>
            <p:ph type="title"/>
          </p:nvPr>
        </p:nvSpPr>
        <p:spPr>
          <a:xfrm>
            <a:off x="484553" y="365125"/>
            <a:ext cx="5288718" cy="2663825"/>
          </a:xfrm>
        </p:spPr>
        <p:txBody>
          <a:bodyPr>
            <a:normAutofit/>
          </a:bodyPr>
          <a:lstStyle/>
          <a:p>
            <a:r>
              <a:rPr lang="en-US"/>
              <a:t>SUMMARIZED PROJECT TIMELINE</a:t>
            </a:r>
          </a:p>
        </p:txBody>
      </p:sp>
      <p:grpSp>
        <p:nvGrpSpPr>
          <p:cNvPr id="16" name="Group 15">
            <a:extLst>
              <a:ext uri="{FF2B5EF4-FFF2-40B4-BE49-F238E27FC236}">
                <a16:creationId xmlns:a16="http://schemas.microsoft.com/office/drawing/2014/main" id="{29B66AAD-E2D6-4E63-A491-B5CA241C5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2" y="0"/>
            <a:ext cx="6095998" cy="6858000"/>
            <a:chOff x="6096002" y="-9073"/>
            <a:chExt cx="6095998" cy="6867073"/>
          </a:xfrm>
        </p:grpSpPr>
        <p:sp>
          <p:nvSpPr>
            <p:cNvPr id="17" name="Rectangle 16">
              <a:extLst>
                <a:ext uri="{FF2B5EF4-FFF2-40B4-BE49-F238E27FC236}">
                  <a16:creationId xmlns:a16="http://schemas.microsoft.com/office/drawing/2014/main" id="{EB608A2F-0FE5-4AD3-A12C-CEFA9519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71BD8E-CD34-4B44-B62F-AE81B7FF3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140F566-75D9-6514-11D6-7DFE1748E4F9}"/>
              </a:ext>
            </a:extLst>
          </p:cNvPr>
          <p:cNvSpPr>
            <a:spLocks noGrp="1"/>
          </p:cNvSpPr>
          <p:nvPr>
            <p:ph idx="1"/>
          </p:nvPr>
        </p:nvSpPr>
        <p:spPr>
          <a:xfrm>
            <a:off x="6493347" y="649432"/>
            <a:ext cx="5375926" cy="5844673"/>
          </a:xfrm>
        </p:spPr>
        <p:txBody>
          <a:bodyPr anchor="ctr">
            <a:normAutofit fontScale="92500"/>
          </a:bodyPr>
          <a:lstStyle/>
          <a:p>
            <a:pPr>
              <a:lnSpc>
                <a:spcPct val="110000"/>
              </a:lnSpc>
            </a:pPr>
            <a:r>
              <a:rPr lang="en-US" sz="1600" b="1">
                <a:latin typeface="+mj-lt"/>
              </a:rPr>
              <a:t>March 4 – 12: Project Proposal &amp; Data Acquisition</a:t>
            </a:r>
          </a:p>
          <a:p>
            <a:pPr>
              <a:lnSpc>
                <a:spcPct val="110000"/>
              </a:lnSpc>
            </a:pPr>
            <a:endParaRPr lang="en-US" sz="1600" b="1">
              <a:latin typeface="+mj-lt"/>
            </a:endParaRPr>
          </a:p>
          <a:p>
            <a:pPr>
              <a:lnSpc>
                <a:spcPct val="110000"/>
              </a:lnSpc>
            </a:pPr>
            <a:r>
              <a:rPr lang="en-US" sz="1600" b="1">
                <a:latin typeface="+mj-lt"/>
              </a:rPr>
              <a:t>March 12 – 17: Data Preprocessing</a:t>
            </a:r>
          </a:p>
          <a:p>
            <a:pPr>
              <a:lnSpc>
                <a:spcPct val="110000"/>
              </a:lnSpc>
            </a:pPr>
            <a:endParaRPr lang="en-US" sz="1600" b="1">
              <a:latin typeface="+mj-lt"/>
            </a:endParaRPr>
          </a:p>
          <a:p>
            <a:pPr>
              <a:lnSpc>
                <a:spcPct val="110000"/>
              </a:lnSpc>
            </a:pPr>
            <a:r>
              <a:rPr lang="en-US" sz="1600" b="1">
                <a:latin typeface="+mj-lt"/>
              </a:rPr>
              <a:t>March 18 – 23: Geospatial Analysis for Proximity Calculation</a:t>
            </a:r>
          </a:p>
          <a:p>
            <a:pPr>
              <a:lnSpc>
                <a:spcPct val="110000"/>
              </a:lnSpc>
            </a:pPr>
            <a:endParaRPr lang="en-US" sz="1600" b="1">
              <a:latin typeface="+mj-lt"/>
            </a:endParaRPr>
          </a:p>
          <a:p>
            <a:pPr>
              <a:lnSpc>
                <a:spcPct val="110000"/>
              </a:lnSpc>
            </a:pPr>
            <a:r>
              <a:rPr lang="en-US" sz="1600" b="1">
                <a:latin typeface="+mj-lt"/>
              </a:rPr>
              <a:t>March 24 – 29: Statistical Analysis and Modeling</a:t>
            </a:r>
          </a:p>
          <a:p>
            <a:pPr>
              <a:lnSpc>
                <a:spcPct val="110000"/>
              </a:lnSpc>
            </a:pPr>
            <a:endParaRPr lang="en-US" sz="1600" b="1">
              <a:latin typeface="+mj-lt"/>
            </a:endParaRPr>
          </a:p>
          <a:p>
            <a:pPr>
              <a:lnSpc>
                <a:spcPct val="110000"/>
              </a:lnSpc>
            </a:pPr>
            <a:r>
              <a:rPr lang="en-US" sz="1600" b="1">
                <a:latin typeface="+mj-lt"/>
              </a:rPr>
              <a:t>March 30 – April 2: Visualization and Reporting</a:t>
            </a:r>
          </a:p>
          <a:p>
            <a:pPr>
              <a:lnSpc>
                <a:spcPct val="110000"/>
              </a:lnSpc>
            </a:pPr>
            <a:endParaRPr lang="en-US" sz="1600" b="1">
              <a:latin typeface="+mj-lt"/>
            </a:endParaRPr>
          </a:p>
          <a:p>
            <a:pPr>
              <a:lnSpc>
                <a:spcPct val="110000"/>
              </a:lnSpc>
            </a:pPr>
            <a:r>
              <a:rPr lang="en-US" sz="1600" b="1">
                <a:latin typeface="+mj-lt"/>
              </a:rPr>
              <a:t>April 3 – April 6: Project Review and Finalization</a:t>
            </a:r>
          </a:p>
          <a:p>
            <a:pPr>
              <a:lnSpc>
                <a:spcPct val="110000"/>
              </a:lnSpc>
            </a:pPr>
            <a:endParaRPr lang="en-US" sz="1600" b="1">
              <a:latin typeface="+mj-lt"/>
            </a:endParaRPr>
          </a:p>
          <a:p>
            <a:pPr>
              <a:lnSpc>
                <a:spcPct val="110000"/>
              </a:lnSpc>
            </a:pPr>
            <a:r>
              <a:rPr lang="en-US" sz="1600" b="1">
                <a:latin typeface="+mj-lt"/>
              </a:rPr>
              <a:t>April 6 – April 16: Presentation Slides and Project Abstract</a:t>
            </a:r>
          </a:p>
          <a:p>
            <a:pPr>
              <a:lnSpc>
                <a:spcPct val="110000"/>
              </a:lnSpc>
            </a:pPr>
            <a:endParaRPr lang="en-US" sz="1600" b="1">
              <a:latin typeface="+mj-lt"/>
            </a:endParaRPr>
          </a:p>
          <a:p>
            <a:pPr>
              <a:lnSpc>
                <a:spcPct val="110000"/>
              </a:lnSpc>
            </a:pPr>
            <a:r>
              <a:rPr lang="en-US" sz="1600" b="1">
                <a:latin typeface="+mj-lt"/>
              </a:rPr>
              <a:t>April 16 – April 23: Project Working System</a:t>
            </a:r>
          </a:p>
        </p:txBody>
      </p:sp>
      <p:pic>
        <p:nvPicPr>
          <p:cNvPr id="8" name="Picture 7">
            <a:extLst>
              <a:ext uri="{FF2B5EF4-FFF2-40B4-BE49-F238E27FC236}">
                <a16:creationId xmlns:a16="http://schemas.microsoft.com/office/drawing/2014/main" id="{FC680A64-DD47-3E65-E5D7-C5C0C2AE6360}"/>
              </a:ext>
            </a:extLst>
          </p:cNvPr>
          <p:cNvPicPr>
            <a:picLocks noChangeAspect="1"/>
          </p:cNvPicPr>
          <p:nvPr/>
        </p:nvPicPr>
        <p:blipFill>
          <a:blip r:embed="rId2"/>
          <a:stretch>
            <a:fillRect/>
          </a:stretch>
        </p:blipFill>
        <p:spPr>
          <a:xfrm>
            <a:off x="342306" y="3606800"/>
            <a:ext cx="5411391" cy="2886075"/>
          </a:xfrm>
          <a:prstGeom prst="rect">
            <a:avLst/>
          </a:prstGeom>
        </p:spPr>
      </p:pic>
    </p:spTree>
    <p:extLst>
      <p:ext uri="{BB962C8B-B14F-4D97-AF65-F5344CB8AC3E}">
        <p14:creationId xmlns:p14="http://schemas.microsoft.com/office/powerpoint/2010/main" val="3886380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2" name="Rectangle 11">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6A8848-214B-1F88-6ACF-DE45ECBD59E2}"/>
              </a:ext>
            </a:extLst>
          </p:cNvPr>
          <p:cNvSpPr>
            <a:spLocks noGrp="1"/>
          </p:cNvSpPr>
          <p:nvPr>
            <p:ph type="title"/>
          </p:nvPr>
        </p:nvSpPr>
        <p:spPr>
          <a:xfrm>
            <a:off x="83356" y="160219"/>
            <a:ext cx="5916933" cy="894304"/>
          </a:xfrm>
        </p:spPr>
        <p:txBody>
          <a:bodyPr>
            <a:normAutofit fontScale="90000"/>
          </a:bodyPr>
          <a:lstStyle/>
          <a:p>
            <a:r>
              <a:rPr lang="en-US"/>
              <a:t>SELECTED DATASET</a:t>
            </a:r>
          </a:p>
        </p:txBody>
      </p:sp>
      <p:sp>
        <p:nvSpPr>
          <p:cNvPr id="3" name="Content Placeholder 2">
            <a:extLst>
              <a:ext uri="{FF2B5EF4-FFF2-40B4-BE49-F238E27FC236}">
                <a16:creationId xmlns:a16="http://schemas.microsoft.com/office/drawing/2014/main" id="{8BC09059-B5C6-587B-A04B-16AE3D45854B}"/>
              </a:ext>
            </a:extLst>
          </p:cNvPr>
          <p:cNvSpPr>
            <a:spLocks noGrp="1"/>
          </p:cNvSpPr>
          <p:nvPr>
            <p:ph idx="1"/>
          </p:nvPr>
        </p:nvSpPr>
        <p:spPr>
          <a:xfrm>
            <a:off x="166711" y="1791942"/>
            <a:ext cx="5340471" cy="4385021"/>
          </a:xfrm>
        </p:spPr>
        <p:txBody>
          <a:bodyPr>
            <a:normAutofit lnSpcReduction="10000"/>
          </a:bodyPr>
          <a:lstStyle/>
          <a:p>
            <a:pPr>
              <a:lnSpc>
                <a:spcPct val="110000"/>
              </a:lnSpc>
            </a:pPr>
            <a:r>
              <a:rPr lang="en-US" sz="1600" b="1">
                <a:highlight>
                  <a:srgbClr val="FFFF00"/>
                </a:highlight>
                <a:latin typeface="+mj-lt"/>
              </a:rPr>
              <a:t>Source</a:t>
            </a:r>
            <a:r>
              <a:rPr lang="en-US" sz="1600">
                <a:solidFill>
                  <a:schemeClr val="bg1"/>
                </a:solidFill>
                <a:latin typeface="+mj-lt"/>
              </a:rPr>
              <a:t>: Available in Kaggle</a:t>
            </a:r>
          </a:p>
          <a:p>
            <a:pPr>
              <a:lnSpc>
                <a:spcPct val="110000"/>
              </a:lnSpc>
            </a:pPr>
            <a:r>
              <a:rPr lang="en-US" sz="1600" b="1">
                <a:highlight>
                  <a:srgbClr val="FFFF00"/>
                </a:highlight>
                <a:latin typeface="+mj-lt"/>
              </a:rPr>
              <a:t>Transactional Details</a:t>
            </a:r>
            <a:r>
              <a:rPr lang="en-US" sz="1600">
                <a:solidFill>
                  <a:schemeClr val="bg1"/>
                </a:solidFill>
                <a:latin typeface="+mj-lt"/>
              </a:rPr>
              <a:t>: Time, anonymized card numbers, merchant info, categories, and amounts.</a:t>
            </a:r>
          </a:p>
          <a:p>
            <a:pPr>
              <a:lnSpc>
                <a:spcPct val="110000"/>
              </a:lnSpc>
            </a:pPr>
            <a:r>
              <a:rPr lang="en-US" sz="1600" b="1">
                <a:highlight>
                  <a:srgbClr val="FFFF00"/>
                </a:highlight>
                <a:latin typeface="+mj-lt"/>
              </a:rPr>
              <a:t>Geographic Coordinates</a:t>
            </a:r>
            <a:r>
              <a:rPr lang="en-US" sz="1600">
                <a:solidFill>
                  <a:schemeClr val="bg1"/>
                </a:solidFill>
                <a:latin typeface="+mj-lt"/>
              </a:rPr>
              <a:t>: Latitude and longitude for transaction and merchant locations.</a:t>
            </a:r>
          </a:p>
          <a:p>
            <a:pPr>
              <a:lnSpc>
                <a:spcPct val="110000"/>
              </a:lnSpc>
            </a:pPr>
            <a:r>
              <a:rPr lang="en-US" sz="1600" b="1">
                <a:highlight>
                  <a:srgbClr val="FFFF00"/>
                </a:highlight>
                <a:latin typeface="+mj-lt"/>
              </a:rPr>
              <a:t>Demographic Information</a:t>
            </a:r>
            <a:r>
              <a:rPr lang="en-US" sz="1600">
                <a:solidFill>
                  <a:schemeClr val="bg1"/>
                </a:solidFill>
                <a:latin typeface="+mj-lt"/>
              </a:rPr>
              <a:t>: Age, occupation, and city of residence of cardholders.</a:t>
            </a:r>
          </a:p>
          <a:p>
            <a:pPr>
              <a:lnSpc>
                <a:spcPct val="110000"/>
              </a:lnSpc>
            </a:pPr>
            <a:r>
              <a:rPr lang="en-US" sz="1600" b="1">
                <a:highlight>
                  <a:srgbClr val="FFFF00"/>
                </a:highlight>
                <a:latin typeface="+mj-lt"/>
              </a:rPr>
              <a:t>Fraud Flag</a:t>
            </a:r>
            <a:r>
              <a:rPr lang="en-US" sz="1600">
                <a:solidFill>
                  <a:schemeClr val="bg1"/>
                </a:solidFill>
                <a:latin typeface="+mj-lt"/>
              </a:rPr>
              <a:t>: Transactions labeled as 'fraudulent' or 'non-fraudulent'.</a:t>
            </a:r>
          </a:p>
          <a:p>
            <a:pPr>
              <a:lnSpc>
                <a:spcPct val="110000"/>
              </a:lnSpc>
            </a:pPr>
            <a:r>
              <a:rPr lang="en-US" sz="1600" b="1">
                <a:highlight>
                  <a:srgbClr val="FFFF00"/>
                </a:highlight>
                <a:latin typeface="+mj-lt"/>
              </a:rPr>
              <a:t>Analysis Applications</a:t>
            </a:r>
            <a:r>
              <a:rPr lang="en-US" sz="1600">
                <a:solidFill>
                  <a:schemeClr val="bg1"/>
                </a:solidFill>
                <a:latin typeface="+mj-lt"/>
              </a:rPr>
              <a:t>: Enables consumer behavior studies and geospatial fraud detection.</a:t>
            </a:r>
          </a:p>
          <a:p>
            <a:pPr>
              <a:lnSpc>
                <a:spcPct val="110000"/>
              </a:lnSpc>
            </a:pPr>
            <a:r>
              <a:rPr lang="en-US" sz="1600" b="1">
                <a:highlight>
                  <a:srgbClr val="FFFF00"/>
                </a:highlight>
                <a:latin typeface="+mj-lt"/>
              </a:rPr>
              <a:t>Project Relevance</a:t>
            </a:r>
            <a:r>
              <a:rPr lang="en-US" sz="1600">
                <a:solidFill>
                  <a:schemeClr val="bg1"/>
                </a:solidFill>
                <a:latin typeface="+mj-lt"/>
              </a:rPr>
              <a:t>: Provides a rich dataset for enhancing fraud detection models using advanced analytics.</a:t>
            </a:r>
          </a:p>
        </p:txBody>
      </p:sp>
      <p:pic>
        <p:nvPicPr>
          <p:cNvPr id="5" name="Picture 4" descr="A digital image of a planet with a cup of coffee and graphs&#10;&#10;Description automatically generated">
            <a:extLst>
              <a:ext uri="{FF2B5EF4-FFF2-40B4-BE49-F238E27FC236}">
                <a16:creationId xmlns:a16="http://schemas.microsoft.com/office/drawing/2014/main" id="{A509CEA0-E389-C5CB-A0EE-A517ECDCDAA2}"/>
              </a:ext>
            </a:extLst>
          </p:cNvPr>
          <p:cNvPicPr>
            <a:picLocks noChangeAspect="1"/>
          </p:cNvPicPr>
          <p:nvPr/>
        </p:nvPicPr>
        <p:blipFill rotWithShape="1">
          <a:blip r:embed="rId2">
            <a:extLst>
              <a:ext uri="{28A0092B-C50C-407E-A947-70E740481C1C}">
                <a14:useLocalDpi xmlns:a14="http://schemas.microsoft.com/office/drawing/2010/main" val="0"/>
              </a:ext>
            </a:extLst>
          </a:blip>
          <a:srcRect l="7340" r="3591"/>
          <a:stretch/>
        </p:blipFill>
        <p:spPr>
          <a:xfrm>
            <a:off x="6083644" y="10"/>
            <a:ext cx="6108356" cy="6857990"/>
          </a:xfrm>
          <a:prstGeom prst="rect">
            <a:avLst/>
          </a:prstGeom>
        </p:spPr>
      </p:pic>
    </p:spTree>
    <p:extLst>
      <p:ext uri="{BB962C8B-B14F-4D97-AF65-F5344CB8AC3E}">
        <p14:creationId xmlns:p14="http://schemas.microsoft.com/office/powerpoint/2010/main" val="2381258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279CB98-976B-40EA-81C0-E41C11E7A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D10FC428-98F2-41B0-859F-EC3A5A41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BFEEA-7E24-BDA2-233A-341457144897}"/>
              </a:ext>
            </a:extLst>
          </p:cNvPr>
          <p:cNvSpPr>
            <a:spLocks noGrp="1"/>
          </p:cNvSpPr>
          <p:nvPr>
            <p:ph type="title"/>
          </p:nvPr>
        </p:nvSpPr>
        <p:spPr>
          <a:xfrm>
            <a:off x="484553" y="365125"/>
            <a:ext cx="5288718" cy="2663825"/>
          </a:xfrm>
        </p:spPr>
        <p:txBody>
          <a:bodyPr>
            <a:normAutofit/>
          </a:bodyPr>
          <a:lstStyle/>
          <a:p>
            <a:r>
              <a:rPr lang="en-US"/>
              <a:t>THE SYSTEM</a:t>
            </a:r>
          </a:p>
        </p:txBody>
      </p:sp>
      <p:pic>
        <p:nvPicPr>
          <p:cNvPr id="3074" name="Picture 2" descr="Databricks - Wikipedia">
            <a:extLst>
              <a:ext uri="{FF2B5EF4-FFF2-40B4-BE49-F238E27FC236}">
                <a16:creationId xmlns:a16="http://schemas.microsoft.com/office/drawing/2014/main" id="{0AC9D43D-9736-879C-30D4-E7797A6FA0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2286" y="3694814"/>
            <a:ext cx="5069590" cy="2661535"/>
          </a:xfrm>
          <a:prstGeom prst="rect">
            <a:avLst/>
          </a:prstGeom>
          <a:noFill/>
          <a:extLst>
            <a:ext uri="{909E8E84-426E-40DD-AFC4-6F175D3DCCD1}">
              <a14:hiddenFill xmlns:a14="http://schemas.microsoft.com/office/drawing/2010/main">
                <a:solidFill>
                  <a:srgbClr val="FFFFFF"/>
                </a:solidFill>
              </a14:hiddenFill>
            </a:ext>
          </a:extLst>
        </p:spPr>
      </p:pic>
      <p:grpSp>
        <p:nvGrpSpPr>
          <p:cNvPr id="3083" name="Group 3082">
            <a:extLst>
              <a:ext uri="{FF2B5EF4-FFF2-40B4-BE49-F238E27FC236}">
                <a16:creationId xmlns:a16="http://schemas.microsoft.com/office/drawing/2014/main" id="{29B66AAD-E2D6-4E63-A491-B5CA241C5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2" y="0"/>
            <a:ext cx="6095998" cy="6858000"/>
            <a:chOff x="6096002" y="-9073"/>
            <a:chExt cx="6095998" cy="6867073"/>
          </a:xfrm>
        </p:grpSpPr>
        <p:sp>
          <p:nvSpPr>
            <p:cNvPr id="3084" name="Rectangle 3083">
              <a:extLst>
                <a:ext uri="{FF2B5EF4-FFF2-40B4-BE49-F238E27FC236}">
                  <a16:creationId xmlns:a16="http://schemas.microsoft.com/office/drawing/2014/main" id="{EB608A2F-0FE5-4AD3-A12C-CEFA9519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0971BD8E-CD34-4B44-B62F-AE81B7FF3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997C9F7-44E7-2C6C-C680-7E58D8B96217}"/>
              </a:ext>
            </a:extLst>
          </p:cNvPr>
          <p:cNvSpPr>
            <a:spLocks noGrp="1"/>
          </p:cNvSpPr>
          <p:nvPr>
            <p:ph idx="1"/>
          </p:nvPr>
        </p:nvSpPr>
        <p:spPr>
          <a:xfrm>
            <a:off x="6510671" y="365125"/>
            <a:ext cx="5301307" cy="5991223"/>
          </a:xfrm>
        </p:spPr>
        <p:txBody>
          <a:bodyPr anchor="ctr">
            <a:normAutofit/>
          </a:bodyPr>
          <a:lstStyle/>
          <a:p>
            <a:pPr algn="just">
              <a:lnSpc>
                <a:spcPct val="110000"/>
              </a:lnSpc>
            </a:pPr>
            <a:r>
              <a:rPr lang="en-US" sz="1600" b="1">
                <a:highlight>
                  <a:srgbClr val="FFFF00"/>
                </a:highlight>
                <a:latin typeface="+mj-lt"/>
              </a:rPr>
              <a:t>Architecture/Framework</a:t>
            </a:r>
            <a:r>
              <a:rPr lang="en-US" sz="1600" b="1">
                <a:latin typeface="+mj-lt"/>
              </a:rPr>
              <a:t>:</a:t>
            </a:r>
            <a:endParaRPr lang="en-US" sz="1600">
              <a:latin typeface="+mj-lt"/>
            </a:endParaRPr>
          </a:p>
          <a:p>
            <a:pPr algn="just">
              <a:lnSpc>
                <a:spcPct val="110000"/>
              </a:lnSpc>
            </a:pPr>
            <a:r>
              <a:rPr lang="en-US" sz="1600" b="1">
                <a:latin typeface="+mj-lt"/>
              </a:rPr>
              <a:t>Core Platform</a:t>
            </a:r>
            <a:r>
              <a:rPr lang="en-US" sz="1600">
                <a:latin typeface="+mj-lt"/>
              </a:rPr>
              <a:t>: Databricks - Unified analytics platform integrating data processing, machine learning, and collaborative workflows.</a:t>
            </a:r>
          </a:p>
          <a:p>
            <a:pPr algn="just">
              <a:lnSpc>
                <a:spcPct val="110000"/>
              </a:lnSpc>
            </a:pPr>
            <a:r>
              <a:rPr lang="en-US" sz="1600" b="1">
                <a:highlight>
                  <a:srgbClr val="FFFF00"/>
                </a:highlight>
                <a:latin typeface="+mj-lt"/>
              </a:rPr>
              <a:t>Data Processing &amp; Analytics</a:t>
            </a:r>
            <a:r>
              <a:rPr lang="en-US" sz="1600" b="1">
                <a:latin typeface="+mj-lt"/>
              </a:rPr>
              <a:t>:</a:t>
            </a:r>
            <a:endParaRPr lang="en-US" sz="1600">
              <a:latin typeface="+mj-lt"/>
            </a:endParaRPr>
          </a:p>
          <a:p>
            <a:pPr algn="just">
              <a:lnSpc>
                <a:spcPct val="110000"/>
              </a:lnSpc>
            </a:pPr>
            <a:r>
              <a:rPr lang="en-US" sz="1600" b="1">
                <a:latin typeface="+mj-lt"/>
              </a:rPr>
              <a:t>Tools</a:t>
            </a:r>
            <a:r>
              <a:rPr lang="en-US" sz="1600">
                <a:latin typeface="+mj-lt"/>
              </a:rPr>
              <a:t>: Spark with Python (</a:t>
            </a:r>
            <a:r>
              <a:rPr lang="en-US" sz="1600" err="1">
                <a:latin typeface="+mj-lt"/>
              </a:rPr>
              <a:t>PySpark</a:t>
            </a:r>
            <a:r>
              <a:rPr lang="en-US" sz="1600">
                <a:latin typeface="+mj-lt"/>
              </a:rPr>
              <a:t>) for distributed computing and efficient data transformations.</a:t>
            </a:r>
          </a:p>
          <a:p>
            <a:pPr algn="just">
              <a:lnSpc>
                <a:spcPct val="110000"/>
              </a:lnSpc>
            </a:pPr>
            <a:r>
              <a:rPr lang="en-US" sz="1600" b="1">
                <a:latin typeface="+mj-lt"/>
              </a:rPr>
              <a:t>Machine Learning</a:t>
            </a:r>
            <a:r>
              <a:rPr lang="en-US" sz="1600">
                <a:latin typeface="+mj-lt"/>
              </a:rPr>
              <a:t>: Spark </a:t>
            </a:r>
            <a:r>
              <a:rPr lang="en-US" sz="1600" err="1">
                <a:latin typeface="+mj-lt"/>
              </a:rPr>
              <a:t>MLlib</a:t>
            </a:r>
            <a:r>
              <a:rPr lang="en-US" sz="1600">
                <a:latin typeface="+mj-lt"/>
              </a:rPr>
              <a:t> used for regression, Random Forest, and Gradient Boost tasks.</a:t>
            </a:r>
          </a:p>
          <a:p>
            <a:pPr algn="just">
              <a:lnSpc>
                <a:spcPct val="110000"/>
              </a:lnSpc>
            </a:pPr>
            <a:r>
              <a:rPr lang="en-US" sz="1600" b="1">
                <a:highlight>
                  <a:srgbClr val="FFFF00"/>
                </a:highlight>
                <a:latin typeface="+mj-lt"/>
              </a:rPr>
              <a:t>Software/Hardware Development</a:t>
            </a:r>
            <a:r>
              <a:rPr lang="en-US" sz="1600">
                <a:latin typeface="+mj-lt"/>
              </a:rPr>
              <a:t>:</a:t>
            </a:r>
          </a:p>
          <a:p>
            <a:pPr algn="just">
              <a:lnSpc>
                <a:spcPct val="110000"/>
              </a:lnSpc>
            </a:pPr>
            <a:r>
              <a:rPr lang="en-US" sz="1600" b="1">
                <a:latin typeface="+mj-lt"/>
              </a:rPr>
              <a:t>Platform</a:t>
            </a:r>
            <a:r>
              <a:rPr lang="en-US" sz="1600">
                <a:latin typeface="+mj-lt"/>
              </a:rPr>
              <a:t>: Databricks as scalable cloud-based infrastructure for data analysis.</a:t>
            </a:r>
          </a:p>
          <a:p>
            <a:pPr algn="just">
              <a:lnSpc>
                <a:spcPct val="110000"/>
              </a:lnSpc>
            </a:pPr>
            <a:r>
              <a:rPr lang="en-US" sz="1600" b="1">
                <a:latin typeface="+mj-lt"/>
              </a:rPr>
              <a:t>Services</a:t>
            </a:r>
            <a:r>
              <a:rPr lang="en-US" sz="1600">
                <a:latin typeface="+mj-lt"/>
              </a:rPr>
              <a:t>: Cloud-based tools within Databricks for advanced data management and processing.</a:t>
            </a:r>
          </a:p>
        </p:txBody>
      </p:sp>
    </p:spTree>
    <p:extLst>
      <p:ext uri="{BB962C8B-B14F-4D97-AF65-F5344CB8AC3E}">
        <p14:creationId xmlns:p14="http://schemas.microsoft.com/office/powerpoint/2010/main" val="175785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49" name="Rectangle 2148">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50" name="Rectangle 2149">
            <a:extLst>
              <a:ext uri="{FF2B5EF4-FFF2-40B4-BE49-F238E27FC236}">
                <a16:creationId xmlns:a16="http://schemas.microsoft.com/office/drawing/2014/main" id="{94C0C11B-582D-4BD6-AFEF-ED15AAF1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Rectangle 215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22832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917F3E-1737-EB72-D411-8D5315BF0EBB}"/>
              </a:ext>
            </a:extLst>
          </p:cNvPr>
          <p:cNvSpPr txBox="1">
            <a:spLocks/>
          </p:cNvSpPr>
          <p:nvPr/>
        </p:nvSpPr>
        <p:spPr>
          <a:xfrm>
            <a:off x="249540" y="297201"/>
            <a:ext cx="8476567" cy="149561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nSpc>
                <a:spcPct val="90000"/>
              </a:lnSpc>
              <a:spcAft>
                <a:spcPts val="600"/>
              </a:spcAft>
            </a:pPr>
            <a:r>
              <a:rPr lang="en-US" sz="5000"/>
              <a:t>EXPERIMENTAL RESULTS AND ANALYSIS</a:t>
            </a:r>
          </a:p>
        </p:txBody>
      </p:sp>
      <p:grpSp>
        <p:nvGrpSpPr>
          <p:cNvPr id="2152" name="Group 2151">
            <a:extLst>
              <a:ext uri="{FF2B5EF4-FFF2-40B4-BE49-F238E27FC236}">
                <a16:creationId xmlns:a16="http://schemas.microsoft.com/office/drawing/2014/main" id="{16E5FE72-E50C-4D31-BB8A-9DAC217CB0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3997" y="-2084"/>
            <a:ext cx="3048003" cy="2292774"/>
            <a:chOff x="6096002" y="-9073"/>
            <a:chExt cx="6095998" cy="6867073"/>
          </a:xfrm>
        </p:grpSpPr>
        <p:sp>
          <p:nvSpPr>
            <p:cNvPr id="2153" name="Rectangle 2152">
              <a:extLst>
                <a:ext uri="{FF2B5EF4-FFF2-40B4-BE49-F238E27FC236}">
                  <a16:creationId xmlns:a16="http://schemas.microsoft.com/office/drawing/2014/main" id="{C9337740-26B0-4D7D-9991-5D74346B9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4" name="Rectangle 2153">
              <a:extLst>
                <a:ext uri="{FF2B5EF4-FFF2-40B4-BE49-F238E27FC236}">
                  <a16:creationId xmlns:a16="http://schemas.microsoft.com/office/drawing/2014/main" id="{F577F3C2-57C2-43EA-9688-9AD33D1A9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AFE33A4E-8735-694D-455C-A4457669D09B}"/>
              </a:ext>
            </a:extLst>
          </p:cNvPr>
          <p:cNvPicPr>
            <a:picLocks noChangeAspect="1"/>
          </p:cNvPicPr>
          <p:nvPr/>
        </p:nvPicPr>
        <p:blipFill>
          <a:blip r:embed="rId2"/>
          <a:stretch>
            <a:fillRect/>
          </a:stretch>
        </p:blipFill>
        <p:spPr>
          <a:xfrm>
            <a:off x="0" y="1848163"/>
            <a:ext cx="12192000" cy="5119830"/>
          </a:xfrm>
          <a:prstGeom prst="rect">
            <a:avLst/>
          </a:prstGeom>
        </p:spPr>
      </p:pic>
      <p:sp>
        <p:nvSpPr>
          <p:cNvPr id="12" name="TextBox 11">
            <a:extLst>
              <a:ext uri="{FF2B5EF4-FFF2-40B4-BE49-F238E27FC236}">
                <a16:creationId xmlns:a16="http://schemas.microsoft.com/office/drawing/2014/main" id="{1C445187-15E7-982E-9B08-1BB7A192F5FD}"/>
              </a:ext>
            </a:extLst>
          </p:cNvPr>
          <p:cNvSpPr txBox="1"/>
          <p:nvPr/>
        </p:nvSpPr>
        <p:spPr>
          <a:xfrm>
            <a:off x="3588773" y="1876123"/>
            <a:ext cx="6302479" cy="369332"/>
          </a:xfrm>
          <a:prstGeom prst="rect">
            <a:avLst/>
          </a:prstGeom>
          <a:noFill/>
        </p:spPr>
        <p:txBody>
          <a:bodyPr wrap="square" rtlCol="0">
            <a:spAutoFit/>
          </a:bodyPr>
          <a:lstStyle/>
          <a:p>
            <a:pPr algn="l"/>
            <a:r>
              <a:rPr lang="en-US" b="1" i="0">
                <a:ln w="13462">
                  <a:solidFill>
                    <a:schemeClr val="bg1"/>
                  </a:solidFill>
                  <a:prstDash val="solid"/>
                </a:ln>
                <a:solidFill>
                  <a:schemeClr val="tx1">
                    <a:lumMod val="85000"/>
                    <a:lumOff val="15000"/>
                  </a:schemeClr>
                </a:solidFill>
                <a:effectLst>
                  <a:outerShdw dist="38100" dir="2700000" algn="bl" rotWithShape="0">
                    <a:schemeClr val="accent5"/>
                  </a:outerShdw>
                </a:effectLst>
                <a:highlight>
                  <a:srgbClr val="FFFFFF"/>
                </a:highlight>
                <a:latin typeface="+mj-lt"/>
              </a:rPr>
              <a:t>AVERAGE TRANSACTION AMOUNT VS TRANSACTION TYPE</a:t>
            </a:r>
          </a:p>
        </p:txBody>
      </p:sp>
    </p:spTree>
    <p:extLst>
      <p:ext uri="{BB962C8B-B14F-4D97-AF65-F5344CB8AC3E}">
        <p14:creationId xmlns:p14="http://schemas.microsoft.com/office/powerpoint/2010/main" val="3639651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bar&#10;&#10;Description automatically generated with medium confidence">
            <a:extLst>
              <a:ext uri="{FF2B5EF4-FFF2-40B4-BE49-F238E27FC236}">
                <a16:creationId xmlns:a16="http://schemas.microsoft.com/office/drawing/2014/main" id="{982822A4-8EF5-C66F-A992-20F48C614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7173" cy="3424814"/>
          </a:xfrm>
          <a:prstGeom prst="rect">
            <a:avLst/>
          </a:prstGeom>
        </p:spPr>
      </p:pic>
      <p:pic>
        <p:nvPicPr>
          <p:cNvPr id="3" name="Picture 2">
            <a:extLst>
              <a:ext uri="{FF2B5EF4-FFF2-40B4-BE49-F238E27FC236}">
                <a16:creationId xmlns:a16="http://schemas.microsoft.com/office/drawing/2014/main" id="{7B90F4F8-C6B4-40A4-5709-A1C86D681103}"/>
              </a:ext>
            </a:extLst>
          </p:cNvPr>
          <p:cNvPicPr>
            <a:picLocks noChangeAspect="1"/>
          </p:cNvPicPr>
          <p:nvPr/>
        </p:nvPicPr>
        <p:blipFill rotWithShape="1">
          <a:blip r:embed="rId3"/>
          <a:srcRect t="11363" b="8130"/>
          <a:stretch/>
        </p:blipFill>
        <p:spPr>
          <a:xfrm>
            <a:off x="0" y="3424814"/>
            <a:ext cx="12192000" cy="3538694"/>
          </a:xfrm>
          <a:prstGeom prst="rect">
            <a:avLst/>
          </a:prstGeom>
        </p:spPr>
      </p:pic>
      <p:sp>
        <p:nvSpPr>
          <p:cNvPr id="7" name="TextBox 6">
            <a:extLst>
              <a:ext uri="{FF2B5EF4-FFF2-40B4-BE49-F238E27FC236}">
                <a16:creationId xmlns:a16="http://schemas.microsoft.com/office/drawing/2014/main" id="{A5D923F9-0076-F6D7-6C3D-81A4FDA8250F}"/>
              </a:ext>
            </a:extLst>
          </p:cNvPr>
          <p:cNvSpPr txBox="1"/>
          <p:nvPr/>
        </p:nvSpPr>
        <p:spPr>
          <a:xfrm>
            <a:off x="6328914" y="3605029"/>
            <a:ext cx="3346101" cy="369332"/>
          </a:xfrm>
          <a:prstGeom prst="rect">
            <a:avLst/>
          </a:prstGeom>
          <a:noFill/>
        </p:spPr>
        <p:txBody>
          <a:bodyPr wrap="square" rtlCol="0">
            <a:spAutoFit/>
          </a:bodyPr>
          <a:lstStyle/>
          <a:p>
            <a:r>
              <a:rPr lang="en-IN"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rPr>
              <a:t>Fraud Transactions Vs Gender</a:t>
            </a:r>
          </a:p>
        </p:txBody>
      </p:sp>
      <p:sp>
        <p:nvSpPr>
          <p:cNvPr id="4" name="TextBox 3">
            <a:extLst>
              <a:ext uri="{FF2B5EF4-FFF2-40B4-BE49-F238E27FC236}">
                <a16:creationId xmlns:a16="http://schemas.microsoft.com/office/drawing/2014/main" id="{30BA0EAA-1CC7-C687-CB40-143066964973}"/>
              </a:ext>
            </a:extLst>
          </p:cNvPr>
          <p:cNvSpPr txBox="1"/>
          <p:nvPr/>
        </p:nvSpPr>
        <p:spPr>
          <a:xfrm>
            <a:off x="1551925" y="-1"/>
            <a:ext cx="3346101" cy="369332"/>
          </a:xfrm>
          <a:prstGeom prst="rect">
            <a:avLst/>
          </a:prstGeom>
          <a:noFill/>
        </p:spPr>
        <p:txBody>
          <a:bodyPr wrap="square" rtlCol="0">
            <a:spAutoFit/>
          </a:bodyPr>
          <a:lstStyle/>
          <a:p>
            <a:r>
              <a:rPr lang="en-IN"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rPr>
              <a:t>Fraud Transactions by Month</a:t>
            </a:r>
          </a:p>
        </p:txBody>
      </p:sp>
    </p:spTree>
    <p:extLst>
      <p:ext uri="{BB962C8B-B14F-4D97-AF65-F5344CB8AC3E}">
        <p14:creationId xmlns:p14="http://schemas.microsoft.com/office/powerpoint/2010/main" val="289760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935129-E819-95F6-70D9-56DB58BAFC47}"/>
              </a:ext>
            </a:extLst>
          </p:cNvPr>
          <p:cNvPicPr>
            <a:picLocks noChangeAspect="1"/>
          </p:cNvPicPr>
          <p:nvPr/>
        </p:nvPicPr>
        <p:blipFill rotWithShape="1">
          <a:blip r:embed="rId2"/>
          <a:srcRect t="8266" b="15453"/>
          <a:stretch/>
        </p:blipFill>
        <p:spPr>
          <a:xfrm>
            <a:off x="-3" y="3195484"/>
            <a:ext cx="12192003" cy="3662516"/>
          </a:xfrm>
          <a:prstGeom prst="rect">
            <a:avLst/>
          </a:prstGeom>
        </p:spPr>
      </p:pic>
      <p:sp>
        <p:nvSpPr>
          <p:cNvPr id="9" name="TextBox 8">
            <a:extLst>
              <a:ext uri="{FF2B5EF4-FFF2-40B4-BE49-F238E27FC236}">
                <a16:creationId xmlns:a16="http://schemas.microsoft.com/office/drawing/2014/main" id="{C4CD6B3F-64E2-9F72-9EA7-7EB77E54B0DD}"/>
              </a:ext>
            </a:extLst>
          </p:cNvPr>
          <p:cNvSpPr txBox="1"/>
          <p:nvPr/>
        </p:nvSpPr>
        <p:spPr>
          <a:xfrm>
            <a:off x="736664" y="3636314"/>
            <a:ext cx="3466681" cy="369332"/>
          </a:xfrm>
          <a:prstGeom prst="rect">
            <a:avLst/>
          </a:prstGeom>
          <a:noFill/>
        </p:spPr>
        <p:txBody>
          <a:bodyPr wrap="square" rtlCol="0">
            <a:spAutoFit/>
          </a:bodyPr>
          <a:lstStyle/>
          <a:p>
            <a:r>
              <a:rPr lang="en-IN"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rPr>
              <a:t>Fraud Transactions by Category</a:t>
            </a:r>
          </a:p>
        </p:txBody>
      </p:sp>
      <p:pic>
        <p:nvPicPr>
          <p:cNvPr id="5" name="Picture 4">
            <a:extLst>
              <a:ext uri="{FF2B5EF4-FFF2-40B4-BE49-F238E27FC236}">
                <a16:creationId xmlns:a16="http://schemas.microsoft.com/office/drawing/2014/main" id="{6E789D68-147D-DA38-81DA-3DEE5AF04EBD}"/>
              </a:ext>
            </a:extLst>
          </p:cNvPr>
          <p:cNvPicPr>
            <a:picLocks noChangeAspect="1"/>
          </p:cNvPicPr>
          <p:nvPr/>
        </p:nvPicPr>
        <p:blipFill rotWithShape="1">
          <a:blip r:embed="rId3"/>
          <a:srcRect t="11540" b="23910"/>
          <a:stretch/>
        </p:blipFill>
        <p:spPr>
          <a:xfrm>
            <a:off x="-3" y="30332"/>
            <a:ext cx="12192003" cy="3519949"/>
          </a:xfrm>
          <a:prstGeom prst="rect">
            <a:avLst/>
          </a:prstGeom>
        </p:spPr>
      </p:pic>
      <p:sp>
        <p:nvSpPr>
          <p:cNvPr id="8" name="TextBox 7">
            <a:extLst>
              <a:ext uri="{FF2B5EF4-FFF2-40B4-BE49-F238E27FC236}">
                <a16:creationId xmlns:a16="http://schemas.microsoft.com/office/drawing/2014/main" id="{7258E10A-BCA8-FDD2-8FD5-F85A4BBEB31F}"/>
              </a:ext>
            </a:extLst>
          </p:cNvPr>
          <p:cNvSpPr txBox="1"/>
          <p:nvPr/>
        </p:nvSpPr>
        <p:spPr>
          <a:xfrm>
            <a:off x="1062816" y="30332"/>
            <a:ext cx="4019341" cy="276999"/>
          </a:xfrm>
          <a:prstGeom prst="rect">
            <a:avLst/>
          </a:prstGeom>
          <a:noFill/>
        </p:spPr>
        <p:txBody>
          <a:bodyPr wrap="square" rtlCol="0">
            <a:spAutoFit/>
          </a:bodyPr>
          <a:lstStyle/>
          <a:p>
            <a:r>
              <a:rPr lang="en-IN" sz="1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Fraud Transactions by Job Category</a:t>
            </a:r>
          </a:p>
        </p:txBody>
      </p:sp>
    </p:spTree>
    <p:extLst>
      <p:ext uri="{BB962C8B-B14F-4D97-AF65-F5344CB8AC3E}">
        <p14:creationId xmlns:p14="http://schemas.microsoft.com/office/powerpoint/2010/main" val="3984108557"/>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1082</Words>
  <Application>Microsoft Office PowerPoint</Application>
  <PresentationFormat>Widescreen</PresentationFormat>
  <Paragraphs>120</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Arial</vt:lpstr>
      <vt:lpstr>Avenir Next LT Pro</vt:lpstr>
      <vt:lpstr>Bahnschrift</vt:lpstr>
      <vt:lpstr>Calibri</vt:lpstr>
      <vt:lpstr>Montserrat SemiBold</vt:lpstr>
      <vt:lpstr>MatrixVTI</vt:lpstr>
      <vt:lpstr>Geospatial Analysis of Credit Card Fraudulent Transactions</vt:lpstr>
      <vt:lpstr>INTRODUCTION</vt:lpstr>
      <vt:lpstr>OBJECTIVES</vt:lpstr>
      <vt:lpstr>SUMMARIZED PROJECT TIMELINE</vt:lpstr>
      <vt:lpstr>SELECTED DATASET</vt:lpstr>
      <vt:lpstr>THE SYSTEM</vt:lpstr>
      <vt:lpstr>PowerPoint Presentation</vt:lpstr>
      <vt:lpstr>PowerPoint Presentation</vt:lpstr>
      <vt:lpstr>PowerPoint Presentation</vt:lpstr>
      <vt:lpstr>ALL TRANSACTIONS BY STATE</vt:lpstr>
      <vt:lpstr>GEOSPATIAL ANALYSIS</vt:lpstr>
      <vt:lpstr>NUMBER OF FRAUD TRANSACTIONS BY STATE</vt:lpstr>
      <vt:lpstr>Heatmap of Fraudulent Transactions</vt:lpstr>
      <vt:lpstr>PowerPoint Presentation</vt:lpstr>
      <vt:lpstr>CLASSIFICATION MODEL</vt:lpstr>
      <vt:lpstr>COMPARISON OF AREA UNDER ROC</vt:lpstr>
      <vt:lpstr>LOGISTIC REGRESSION(PR)</vt:lpstr>
      <vt:lpstr>RANDOM FOREST (PR)</vt:lpstr>
      <vt:lpstr>DECISION TREE (PR)</vt:lpstr>
      <vt:lpstr>GRADIENT BOOST (PR)</vt:lpstr>
      <vt:lpstr>AREA UNDER PRECISION-RECALL</vt:lpstr>
      <vt:lpstr>RESULT</vt:lpstr>
      <vt:lpstr>PowerPoint Presentation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
  <cp:lastModifiedBy>vishal orsu</cp:lastModifiedBy>
  <cp:revision>1</cp:revision>
  <dcterms:created xsi:type="dcterms:W3CDTF">2024-04-15T22:18:23Z</dcterms:created>
  <dcterms:modified xsi:type="dcterms:W3CDTF">2024-04-23T21:12:34Z</dcterms:modified>
</cp:coreProperties>
</file>